
<file path=[Content_Types].xml><?xml version="1.0" encoding="utf-8"?>
<Types xmlns="http://schemas.openxmlformats.org/package/2006/content-types">
  <Default Extension="bmp" ContentType="image/bmp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https%3A%2F%2Fru.wikipedia.org%2Fwiki%2F%25D0%2590%25D0%25BD%25D0%25B3%25D0%25BB%25D0%25B8%25D0%25B9%25D1%2581%25D0%25BA%25D0%25B8%25D0%25B9_%25D1%258F%25D0%25B7%25D1%258B%25D0%25B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B61507-38BC-486F-AB0E-241A0953A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29" y="375286"/>
            <a:ext cx="10865541" cy="61074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8D0CA5-86B7-4CA7-88E8-2C89D20E6C09}"/>
              </a:ext>
            </a:extLst>
          </p:cNvPr>
          <p:cNvSpPr txBox="1"/>
          <p:nvPr/>
        </p:nvSpPr>
        <p:spPr>
          <a:xfrm>
            <a:off x="954466" y="2869889"/>
            <a:ext cx="10283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Тауматроп</a:t>
            </a:r>
            <a:r>
              <a:rPr lang="ru-RU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Волшебная игра — иллюзия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5FBA0D-9823-43F4-8069-8254412073D0}"/>
              </a:ext>
            </a:extLst>
          </p:cNvPr>
          <p:cNvSpPr/>
          <p:nvPr/>
        </p:nvSpPr>
        <p:spPr>
          <a:xfrm>
            <a:off x="1762538" y="754271"/>
            <a:ext cx="866692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Муниципальное бюджетное дошкольное образовательное учреждение</a:t>
            </a:r>
            <a:endParaRPr lang="ru-RU" sz="1600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Городского округа Королев Московской области</a:t>
            </a:r>
            <a:endParaRPr lang="ru-RU" sz="1600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«Детский сад комбинированного вида № 14«Светлячок»</a:t>
            </a:r>
            <a:endParaRPr lang="ru-RU" sz="1600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(МБДОУ «Детский сад №14»)</a:t>
            </a:r>
            <a:endParaRPr lang="ru-RU" sz="1600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ru-RU" sz="1600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141071, </a:t>
            </a:r>
            <a:r>
              <a:rPr lang="ru-RU" sz="16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г.о</a:t>
            </a:r>
            <a:r>
              <a:rPr lang="ru-RU" sz="1600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. Королёв</a:t>
            </a:r>
          </a:p>
          <a:p>
            <a:pPr>
              <a:spcAft>
                <a:spcPts val="0"/>
              </a:spcAft>
            </a:pPr>
            <a:r>
              <a:rPr lang="ru-RU" sz="1600" u="sng" kern="1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Ул. Садовая д.4а                                                                                                  8 (495) 515-01-90 </a:t>
            </a:r>
            <a:endParaRPr lang="ru-RU" sz="16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686C2-EA70-4D0A-A637-8440AD0F0254}"/>
              </a:ext>
            </a:extLst>
          </p:cNvPr>
          <p:cNvSpPr txBox="1"/>
          <p:nvPr/>
        </p:nvSpPr>
        <p:spPr>
          <a:xfrm>
            <a:off x="954466" y="5180399"/>
            <a:ext cx="3935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Подготовили воспитатели:</a:t>
            </a:r>
          </a:p>
          <a:p>
            <a:r>
              <a:rPr lang="ru-RU" dirty="0"/>
              <a:t>Бондаренко Е.В</a:t>
            </a:r>
          </a:p>
          <a:p>
            <a:r>
              <a:rPr lang="ru-RU" dirty="0"/>
              <a:t>Попова В.С</a:t>
            </a:r>
          </a:p>
        </p:txBody>
      </p:sp>
    </p:spTree>
    <p:extLst>
      <p:ext uri="{BB962C8B-B14F-4D97-AF65-F5344CB8AC3E}">
        <p14:creationId xmlns:p14="http://schemas.microsoft.com/office/powerpoint/2010/main" val="1903163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16DAB1-4322-4388-A1A4-9789227923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t="6274" b="5787"/>
          <a:stretch/>
        </p:blipFill>
        <p:spPr>
          <a:xfrm>
            <a:off x="2162796" y="437322"/>
            <a:ext cx="7866408" cy="3591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E6F34CD-E7D6-4CC0-B04E-DC71EC673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3" y="4187685"/>
            <a:ext cx="3663490" cy="2060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A04EE3AC-92AC-4406-B528-42F6B0A6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732" y="4187685"/>
            <a:ext cx="3662536" cy="2060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F192150-C88B-4501-BE99-8D3CD7B7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97" y="4187685"/>
            <a:ext cx="3662537" cy="2060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88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594446-F747-4E8F-8652-22E50889FB06}"/>
              </a:ext>
            </a:extLst>
          </p:cNvPr>
          <p:cNvSpPr txBox="1"/>
          <p:nvPr/>
        </p:nvSpPr>
        <p:spPr>
          <a:xfrm>
            <a:off x="576469" y="503583"/>
            <a:ext cx="110390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Главным эффектом была оптическая иллюзия, создаваемая от вращения диска вокруг оси, что дало игрушке необычное название. </a:t>
            </a:r>
          </a:p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r>
              <a:rPr lang="ru-RU" sz="2800" b="1" i="1" dirty="0" err="1"/>
              <a:t>Тауматроп</a:t>
            </a:r>
            <a:r>
              <a:rPr lang="ru-RU" sz="2800" dirty="0"/>
              <a:t> в переводе с греческого значит </a:t>
            </a:r>
          </a:p>
          <a:p>
            <a:pPr algn="ctr"/>
            <a:r>
              <a:rPr lang="ru-RU" sz="2800" dirty="0"/>
              <a:t>"</a:t>
            </a:r>
            <a:r>
              <a:rPr lang="ru-RU" sz="2800" dirty="0" err="1"/>
              <a:t>thauma</a:t>
            </a:r>
            <a:r>
              <a:rPr lang="ru-RU" sz="2800" dirty="0"/>
              <a:t>" — чудо, "</a:t>
            </a:r>
            <a:r>
              <a:rPr lang="ru-RU" sz="2800" dirty="0" err="1"/>
              <a:t>tropos</a:t>
            </a:r>
            <a:r>
              <a:rPr lang="ru-RU" sz="2800" dirty="0"/>
              <a:t>" — вращение…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90ABDD-2B37-4AF1-B32E-9087F5F03F73}"/>
              </a:ext>
            </a:extLst>
          </p:cNvPr>
          <p:cNvSpPr/>
          <p:nvPr/>
        </p:nvSpPr>
        <p:spPr>
          <a:xfrm>
            <a:off x="576469" y="4233353"/>
            <a:ext cx="110390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Чудовертушки</a:t>
            </a:r>
            <a:r>
              <a:rPr lang="ru-RU" sz="2400" dirty="0"/>
              <a:t> </a:t>
            </a:r>
            <a:r>
              <a:rPr lang="ru-RU" sz="2400" b="1" dirty="0" err="1"/>
              <a:t>тауматропы</a:t>
            </a:r>
            <a:r>
              <a:rPr lang="ru-RU" sz="2400" dirty="0"/>
              <a:t> были особо популярны в Викторианскую эпоху. Массово продавались наборы </a:t>
            </a:r>
            <a:r>
              <a:rPr lang="ru-RU" sz="2400" b="1" dirty="0" err="1"/>
              <a:t>тауматропов</a:t>
            </a:r>
            <a:r>
              <a:rPr lang="ru-RU" sz="2400" dirty="0"/>
              <a:t>, состоящие из десяти и более композиций на разные тематики, которыми дети любили друг перед другом хвастать и даже обменивались между собой.</a:t>
            </a:r>
          </a:p>
        </p:txBody>
      </p:sp>
    </p:spTree>
    <p:extLst>
      <p:ext uri="{BB962C8B-B14F-4D97-AF65-F5344CB8AC3E}">
        <p14:creationId xmlns:p14="http://schemas.microsoft.com/office/powerpoint/2010/main" val="2505655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49361F-E9E6-4F59-9865-56320B803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590" y="583095"/>
            <a:ext cx="3547480" cy="48600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793706-8F16-4E9C-AA7A-AE05FB8B9D19}"/>
              </a:ext>
            </a:extLst>
          </p:cNvPr>
          <p:cNvSpPr/>
          <p:nvPr/>
        </p:nvSpPr>
        <p:spPr>
          <a:xfrm>
            <a:off x="7750432" y="5443143"/>
            <a:ext cx="313579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Уильям </a:t>
            </a:r>
          </a:p>
          <a:p>
            <a:pPr algn="ctr"/>
            <a:r>
              <a:rPr lang="ru-RU" sz="3200" b="1" dirty="0"/>
              <a:t>Генри</a:t>
            </a:r>
            <a:r>
              <a:rPr lang="ru-RU" sz="3200" dirty="0"/>
              <a:t> </a:t>
            </a:r>
            <a:r>
              <a:rPr lang="ru-RU" sz="3200" b="1" dirty="0" err="1"/>
              <a:t>Фиттон</a:t>
            </a:r>
            <a:r>
              <a:rPr lang="ru-RU" sz="3200" dirty="0"/>
              <a:t> 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4EBD1F-D255-47F3-A55A-26F39DC86A93}"/>
              </a:ext>
            </a:extLst>
          </p:cNvPr>
          <p:cNvSpPr/>
          <p:nvPr/>
        </p:nvSpPr>
        <p:spPr>
          <a:xfrm>
            <a:off x="1007165" y="2090172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В 1825</a:t>
            </a:r>
            <a:r>
              <a:rPr lang="ru-RU" sz="2800" dirty="0"/>
              <a:t> Генри </a:t>
            </a:r>
            <a:r>
              <a:rPr lang="ru-RU" sz="2800" dirty="0" err="1"/>
              <a:t>Фиттон</a:t>
            </a:r>
            <a:r>
              <a:rPr lang="ru-RU" sz="2800" dirty="0"/>
              <a:t> (</a:t>
            </a:r>
            <a:r>
              <a:rPr lang="ru-RU" sz="2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англ.</a:t>
            </a:r>
            <a:r>
              <a:rPr lang="ru-RU" sz="2800" dirty="0"/>
              <a:t> </a:t>
            </a:r>
            <a:r>
              <a:rPr lang="ru-RU" sz="2800" i="1" dirty="0" err="1"/>
              <a:t>William</a:t>
            </a:r>
            <a:r>
              <a:rPr lang="ru-RU" sz="2800" i="1" dirty="0"/>
              <a:t> </a:t>
            </a:r>
            <a:r>
              <a:rPr lang="ru-RU" sz="2800" i="1" dirty="0" err="1"/>
              <a:t>Henry</a:t>
            </a:r>
            <a:r>
              <a:rPr lang="ru-RU" sz="2800" i="1" dirty="0"/>
              <a:t> </a:t>
            </a:r>
            <a:r>
              <a:rPr lang="ru-RU" sz="2800" i="1" dirty="0" err="1"/>
              <a:t>Fitton</a:t>
            </a:r>
            <a:r>
              <a:rPr lang="ru-RU" sz="2800" dirty="0"/>
              <a:t>) превратил его в детскую игрушку, получившую имя </a:t>
            </a:r>
            <a:r>
              <a:rPr lang="ru-RU" sz="2800" b="1" dirty="0" err="1"/>
              <a:t>тауматроп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60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B29C101-A07E-405A-AA7A-2BF95E322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157" y="1753186"/>
            <a:ext cx="4468837" cy="3351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027F9E-1643-4D34-9874-8EFEEE26AF47}"/>
              </a:ext>
            </a:extLst>
          </p:cNvPr>
          <p:cNvSpPr/>
          <p:nvPr/>
        </p:nvSpPr>
        <p:spPr>
          <a:xfrm>
            <a:off x="715006" y="1930639"/>
            <a:ext cx="61231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Что нужно для изготовления</a:t>
            </a:r>
            <a:r>
              <a:rPr lang="ru-RU" sz="2400" b="1" dirty="0"/>
              <a:t>:</a:t>
            </a:r>
          </a:p>
          <a:p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Шаблоны можно найти в свободном доступе в интернете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Длинная деревянная шпажка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Двусторонний скотч или клей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Ножницы.</a:t>
            </a:r>
            <a:endParaRPr lang="ru-RU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1563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66CAB7E-E636-43CE-A418-5889346A6C4F}"/>
              </a:ext>
            </a:extLst>
          </p:cNvPr>
          <p:cNvSpPr txBox="1"/>
          <p:nvPr/>
        </p:nvSpPr>
        <p:spPr>
          <a:xfrm>
            <a:off x="755374" y="702365"/>
            <a:ext cx="5605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Процесс изготовления: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AB8FB-1FEE-4A35-A8AF-6498FFCC2198}"/>
              </a:ext>
            </a:extLst>
          </p:cNvPr>
          <p:cNvSpPr txBox="1"/>
          <p:nvPr/>
        </p:nvSpPr>
        <p:spPr>
          <a:xfrm>
            <a:off x="755374" y="1538986"/>
            <a:ext cx="86801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Выбери и вырежи две картинки – две будущие стороны </a:t>
            </a:r>
            <a:r>
              <a:rPr lang="ru-RU" sz="2400" dirty="0" err="1"/>
              <a:t>тауматропа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Отрежь две полоски скотча (Двухсторонний скотч или клей)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Положи палочку на белую сторону так, чтобы низ палочки совпадал с точкой на кружке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Наклей сверху второй кружок, чтобы низ палочки совпадал с точкой на кружке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Быстро вращай палочку, катая ее между ладоней – возникает иллюзия совмещения картинок.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7A7E60-DB71-4DE3-AA96-D651E34AA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3"/>
          <a:stretch/>
        </p:blipFill>
        <p:spPr>
          <a:xfrm>
            <a:off x="9130747" y="933197"/>
            <a:ext cx="2411896" cy="359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85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FAD7AF-A49B-47DF-B1FA-ACC6EB860B52}"/>
              </a:ext>
            </a:extLst>
          </p:cNvPr>
          <p:cNvSpPr txBox="1"/>
          <p:nvPr/>
        </p:nvSpPr>
        <p:spPr>
          <a:xfrm>
            <a:off x="3372678" y="466857"/>
            <a:ext cx="5446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Второй вариант </a:t>
            </a:r>
            <a:r>
              <a:rPr lang="ru-RU" sz="2800" b="1" dirty="0" err="1"/>
              <a:t>Тауматропа</a:t>
            </a:r>
            <a:endParaRPr lang="ru-RU" sz="28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1C4F4F4-17CC-4A4C-BCF9-822732AC1AA8}"/>
              </a:ext>
            </a:extLst>
          </p:cNvPr>
          <p:cNvSpPr/>
          <p:nvPr/>
        </p:nvSpPr>
        <p:spPr>
          <a:xfrm>
            <a:off x="430695" y="1219201"/>
            <a:ext cx="112312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2400" dirty="0"/>
              <a:t>На одной стороне белого картонного кружка нарисуем клетку.</a:t>
            </a:r>
          </a:p>
          <a:p>
            <a:pPr algn="just">
              <a:buFont typeface="+mj-lt"/>
              <a:buAutoNum type="arabicPeriod"/>
            </a:pPr>
            <a:r>
              <a:rPr lang="ru-RU" sz="2400" dirty="0"/>
              <a:t>Теперь переворачиваем кружок на другую сторону, следим, чтобы клетка (с другой стороны кружка) оказалась перевернутой вверх ногами. Рисуем посередине кружка птичку.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BD07766-DB43-4FC9-8B5D-E486F223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07" y="2915478"/>
            <a:ext cx="4215006" cy="3213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16887C-9978-4BA3-BD74-40BD0404E053}"/>
              </a:ext>
            </a:extLst>
          </p:cNvPr>
          <p:cNvSpPr/>
          <p:nvPr/>
        </p:nvSpPr>
        <p:spPr>
          <a:xfrm>
            <a:off x="530087" y="3017985"/>
            <a:ext cx="67983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3. Шилом или толстой иглой прокалываем в картонном кружке отверстия с двух противоположных сторон.</a:t>
            </a:r>
          </a:p>
          <a:p>
            <a:pPr algn="just"/>
            <a:r>
              <a:rPr lang="ru-RU" sz="2400" dirty="0"/>
              <a:t>4. Продеваем в дырочки веревочки или резинку. </a:t>
            </a:r>
            <a:r>
              <a:rPr lang="ru-RU" sz="2400" dirty="0" err="1"/>
              <a:t>Тауматроп</a:t>
            </a:r>
            <a:r>
              <a:rPr lang="ru-RU" sz="2400" dirty="0"/>
              <a:t> готов, осталось только раскрутить.</a:t>
            </a:r>
          </a:p>
        </p:txBody>
      </p:sp>
    </p:spTree>
    <p:extLst>
      <p:ext uri="{BB962C8B-B14F-4D97-AF65-F5344CB8AC3E}">
        <p14:creationId xmlns:p14="http://schemas.microsoft.com/office/powerpoint/2010/main" val="252778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C5912F-C947-4236-9268-B5B2ACCC68CC}"/>
              </a:ext>
            </a:extLst>
          </p:cNvPr>
          <p:cNvSpPr txBox="1"/>
          <p:nvPr/>
        </p:nvSpPr>
        <p:spPr>
          <a:xfrm>
            <a:off x="1292087" y="2921168"/>
            <a:ext cx="9607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9911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210</TotalTime>
  <Words>323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7</cp:revision>
  <dcterms:created xsi:type="dcterms:W3CDTF">2021-02-07T09:55:15Z</dcterms:created>
  <dcterms:modified xsi:type="dcterms:W3CDTF">2021-02-07T13:26:11Z</dcterms:modified>
</cp:coreProperties>
</file>