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7" r:id="rId6"/>
    <p:sldId id="268" r:id="rId7"/>
    <p:sldId id="265" r:id="rId8"/>
    <p:sldId id="26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 autoAdjust="0"/>
  </p:normalViewPr>
  <p:slideViewPr>
    <p:cSldViewPr snapToGrid="0">
      <p:cViewPr varScale="1">
        <p:scale>
          <a:sx n="39" d="100"/>
          <a:sy n="39" d="100"/>
        </p:scale>
        <p:origin x="-120" y="-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5FEB2-9C64-4E0D-B38C-E10D5995B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41E3A4-D98E-4838-877A-4909E8FB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34EFCB-9F9C-4586-8634-75AF3F23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CABB5D-D687-4ED1-B36F-248D7FF1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08FB7B-862F-4B9A-91DC-10031798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0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60546-CEFC-4B6B-B974-CFA3ECF2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652C43-FD76-4C65-B2A3-BF33243D2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34959D-87D0-46B0-AC66-9B052CC9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ED771F-27BD-4EC0-9AC2-5BDD027F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BA93A9-79D0-480C-84BB-B0BE34D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27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3DF0976-31BD-4C53-ADBF-DE3DF870B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6391B3-85AE-43AA-AE1B-A6AA8FBE0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9F2B7E-D3A0-47B1-81A2-E7EB93CE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EC715E-CEE2-47C6-B370-1D77F90C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E4E714-DE85-4570-B969-8D9138A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96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0EC3D-0240-40C7-9B98-216D5E31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963099-995F-459E-B481-52F864E8E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8F9119-06C2-477D-A905-B97BC7CA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547C96-6EB2-40E9-B73D-A5F2463F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3722C4-A0D8-429F-A0A2-445FF5CB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43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5CF3F-468A-4115-9935-AA978ABC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03D465-D1E6-4CEA-BDC9-431596E6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89416-A568-4E10-8621-E85AD92D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3EBA79-D63B-44E9-94EE-B6160B35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603471-D890-4104-91F4-C36A3F9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35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2F1FA-443B-4DEB-9AD7-8AC1B56F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B34481-134E-45AA-B748-879834932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AE3B0E-00A8-44D8-9782-3304D3DE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3378DC-C6BA-432A-A4FE-10E3B272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FDF079-82CE-4757-85A7-C63E30CD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BC84C6-5D90-4156-A88A-068C78E1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5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644E0B-F187-442E-B94E-228B5E72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908164-69D8-40C5-8DFF-568A9164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53303B-E447-4E2D-8B6E-BBF107447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D23EA6-CDC8-4EAE-9602-C447045C3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8318F2-932B-45E2-AC48-51BB0041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B1E32E-FB2D-4355-9637-4B6B536A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E7C70E-9F5C-473A-97D9-A578C24D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908B6CD-EA8A-44E2-A661-D1EE7BC8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1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D4157-2429-4F2D-A2A1-59E8B3E7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316106-387F-4FD4-9507-9FEBD4D1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3FE0664-FAA1-4754-880E-896B342B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1B7FAC-55FE-4C86-AF73-590AC381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3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01796A4-17AD-42E3-B6D6-849C1982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E7764BB-3E39-4E35-8D09-FFBDC0F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FA3BCE-D01D-45B8-903A-EE499C40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2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4B242-3FEF-424B-B406-5C6DE06F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7CAEC3-569A-4DA2-8733-579CD63C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15E3DB-3BF9-42B8-8CE6-6BBAB809B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9D8157-6C78-4732-AE2E-9528F56A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884E3D-6248-42E6-8697-5929A442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E51058-5B21-46C3-AD3E-93C0B975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32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50780-E612-4200-85ED-A2141C0B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982475-EB87-42D2-82F3-360B9BA0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6A470A-C7A9-4BA6-A7EB-8D2568A3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76FCB5-A449-44F4-9214-AEC7B277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6A3147-F2D9-4A0D-8F01-CA8421A9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324B57-ED9B-493B-AFA4-3891A8DD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34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37729-9B91-4177-A8F2-4A68B585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F63764-4101-4404-B50B-E92CD6A8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3D07D7-5713-4697-9C4A-43C964165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1666-C510-4E39-BC03-CF151D8C00E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05CB52-1228-40C3-8A9B-3B304318C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057276-7BF0-470F-8FB3-5EE21FF94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5053-02F8-431D-84BD-C0037B343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94982-1314-44FE-86E4-1FDD5D4A3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976" y="965609"/>
            <a:ext cx="274320" cy="794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2192000" cy="1046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Мастер класс для педагогов 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арт-терапии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для профилактики и коррекции эмоционального выгорания 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«Прекрасное рядом»</a:t>
            </a:r>
          </a:p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endParaRPr lang="ru-RU" i="1" dirty="0"/>
          </a:p>
          <a:p>
            <a:pPr algn="r"/>
            <a:r>
              <a:rPr lang="ru-RU" i="1" dirty="0"/>
              <a:t>Подготовила: Сидорова Л.В.</a:t>
            </a:r>
          </a:p>
          <a:p>
            <a:pPr algn="r"/>
            <a:r>
              <a:rPr lang="ru-RU" i="1" dirty="0"/>
              <a:t>педагог-психолог</a:t>
            </a:r>
            <a:endParaRPr lang="en-US" i="1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0" name="Рисунок 9" descr="C:\Users\Любовь\Downloads\Kuelox-24-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8036"/>
            <a:ext cx="6949440" cy="502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800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35577"/>
            <a:ext cx="10515600" cy="27301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Наша жизнь на 10% состоит из того, что с нами происходит и на 90% из того как мы относимся к происходящему. Но почему на одно событие люди реагируют по-разному? Одни ищут возможности, другие сокрушаются о потерях.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383280"/>
            <a:ext cx="10515600" cy="2886891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мы можем выбрать: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то во что мы верим;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что мы говорим;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как относимся к другим;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как реагируем на события;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с каким настроением живем и учим.</a:t>
            </a:r>
          </a:p>
          <a:p>
            <a:r>
              <a:rPr lang="ru-RU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Позитивное мышление – это могучая сила.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Нейрон и Рисунок.</a:t>
            </a:r>
          </a:p>
        </p:txBody>
      </p:sp>
      <p:pic>
        <p:nvPicPr>
          <p:cNvPr id="1026" name="Picture 2" descr="C:\Users\Любовь\Downloads\101217-dlina-svyazei-neironov-v-mo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514201"/>
            <a:ext cx="7576457" cy="5050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00446"/>
            <a:ext cx="10515600" cy="836023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Нейрографика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63041"/>
            <a:ext cx="10515600" cy="462661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рисование со смыслом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раскрытия своего потенциала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как способ исполнения желаний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гармонизации своей личности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целью трансформации своей реальности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овь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244333"/>
            <a:ext cx="9029262" cy="66136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399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Закройте глаза и сконцентрируйтесь. Ощутите внутри себя, то чувство, которое мешает вашей гармонии. И сейчас каждый из вас должен выплеснуть его на бумагу.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8DD2A7-0579-4D14-BF36-7C2C4677E411}"/>
              </a:ext>
            </a:extLst>
          </p:cNvPr>
          <p:cNvSpPr/>
          <p:nvPr/>
        </p:nvSpPr>
        <p:spPr>
          <a:xfrm>
            <a:off x="8653671" y="337931"/>
            <a:ext cx="3127511" cy="2908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79ABB83F-724E-47A9-BD65-EA26FBBC6E89}"/>
              </a:ext>
            </a:extLst>
          </p:cNvPr>
          <p:cNvSpPr/>
          <p:nvPr/>
        </p:nvSpPr>
        <p:spPr>
          <a:xfrm>
            <a:off x="4717774" y="2822713"/>
            <a:ext cx="4041913" cy="3677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DD8CD0CE-DA92-4D70-B23E-C16B3A3F100E}"/>
              </a:ext>
            </a:extLst>
          </p:cNvPr>
          <p:cNvSpPr/>
          <p:nvPr/>
        </p:nvSpPr>
        <p:spPr>
          <a:xfrm>
            <a:off x="410818" y="238539"/>
            <a:ext cx="3723860" cy="392264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E818-456A-4295-8EA5-8D0A89C3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10"/>
            <a:ext cx="10399646" cy="59767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нейрографике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геометрические фигуры играют ключевую роль,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нейрографика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 значение фигур понимает как метафизический инструмент. Представление жизни или жизненных процессов в виде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нейрографической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композиции из фигур, объединенных линиями, — интересная система познания. Дело в том, что для нашего подсознания всю полноту окружающего пространства можно описать через простые визуальные образы:  квадраты, круги, треугольники, связанные линейной.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827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гармония, источник энергии, всё целое.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- конфликт, борьба, агрессия.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</a:t>
            </a:r>
            <a:br>
              <a:rPr lang="ru-RU" dirty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- надёжность, уверенность, стабильность.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нейрографическая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линия</a:t>
            </a:r>
            <a:r>
              <a:rPr lang="ru-RU" dirty="0"/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это линия, которая не повторяет себя на любом участке своего движения, и идет туда, где её не ожидаем увидеть.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57200" y="210312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96389" y="1045027"/>
            <a:ext cx="9144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6386" y="3396343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891" y="4650377"/>
            <a:ext cx="2536372" cy="535577"/>
          </a:xfrm>
          <a:custGeom>
            <a:avLst/>
            <a:gdLst>
              <a:gd name="connsiteX0" fmla="*/ 119743 w 2536372"/>
              <a:gd name="connsiteY0" fmla="*/ 111034 h 483325"/>
              <a:gd name="connsiteX1" fmla="*/ 93617 w 2536372"/>
              <a:gd name="connsiteY1" fmla="*/ 241663 h 483325"/>
              <a:gd name="connsiteX2" fmla="*/ 681446 w 2536372"/>
              <a:gd name="connsiteY2" fmla="*/ 32657 h 483325"/>
              <a:gd name="connsiteX3" fmla="*/ 1021080 w 2536372"/>
              <a:gd name="connsiteY3" fmla="*/ 437606 h 483325"/>
              <a:gd name="connsiteX4" fmla="*/ 1582783 w 2536372"/>
              <a:gd name="connsiteY4" fmla="*/ 58783 h 483325"/>
              <a:gd name="connsiteX5" fmla="*/ 1883229 w 2536372"/>
              <a:gd name="connsiteY5" fmla="*/ 476794 h 483325"/>
              <a:gd name="connsiteX6" fmla="*/ 2444932 w 2536372"/>
              <a:gd name="connsiteY6" fmla="*/ 97971 h 483325"/>
              <a:gd name="connsiteX7" fmla="*/ 2431869 w 2536372"/>
              <a:gd name="connsiteY7" fmla="*/ 84908 h 48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6372" h="483325">
                <a:moveTo>
                  <a:pt x="119743" y="111034"/>
                </a:moveTo>
                <a:cubicBezTo>
                  <a:pt x="59871" y="182880"/>
                  <a:pt x="0" y="254726"/>
                  <a:pt x="93617" y="241663"/>
                </a:cubicBezTo>
                <a:cubicBezTo>
                  <a:pt x="187234" y="228600"/>
                  <a:pt x="526869" y="0"/>
                  <a:pt x="681446" y="32657"/>
                </a:cubicBezTo>
                <a:cubicBezTo>
                  <a:pt x="836023" y="65314"/>
                  <a:pt x="870857" y="433252"/>
                  <a:pt x="1021080" y="437606"/>
                </a:cubicBezTo>
                <a:cubicBezTo>
                  <a:pt x="1171303" y="441960"/>
                  <a:pt x="1439092" y="52252"/>
                  <a:pt x="1582783" y="58783"/>
                </a:cubicBezTo>
                <a:cubicBezTo>
                  <a:pt x="1726474" y="65314"/>
                  <a:pt x="1739538" y="470263"/>
                  <a:pt x="1883229" y="476794"/>
                </a:cubicBezTo>
                <a:cubicBezTo>
                  <a:pt x="2026920" y="483325"/>
                  <a:pt x="2353492" y="163285"/>
                  <a:pt x="2444932" y="97971"/>
                </a:cubicBezTo>
                <a:cubicBezTo>
                  <a:pt x="2536372" y="32657"/>
                  <a:pt x="2484120" y="58782"/>
                  <a:pt x="2431869" y="849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бовь\Downloads\bf0ae0c511df29eb39c0a751c64afd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7462" cy="35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Любовь\Downloads\43d4cba1ede8f6641abf70b069e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463" y="0"/>
            <a:ext cx="4406537" cy="348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Любовь\Downloads\nejrografika-opyt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5463" y="3579222"/>
            <a:ext cx="4406537" cy="327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Любовь\Downloads\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4537"/>
            <a:ext cx="4754880" cy="3213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Любовь\Downloads\89bc44c502acd54300f055b419995d0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2728" y="0"/>
            <a:ext cx="295230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бовь\Downloads\kak-nauchitsya-pravilno-otdavat-chtobi-stat-schastlivim.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82949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3234" y="0"/>
            <a:ext cx="5525588" cy="660980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забывайте: работа - всего лишь часть жизни, которую нужно провести в радости и гармонии с самим собой.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201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Наша жизнь на 10% состоит из того, что с нами происходит и на 90% из того как мы относимся к происходящему. Но почему на одно событие люди реагируют по-разному? Одни ищут возможности, другие сокрушаются о потерях.</vt:lpstr>
      <vt:lpstr>Нейрографика. Нейрон и Рисунок.</vt:lpstr>
      <vt:lpstr>Нейрографика</vt:lpstr>
      <vt:lpstr>Закройте глаза и сконцентрируйтесь. Ощутите внутри себя, то чувство, которое мешает вашей гармонии. И сейчас каждый из вас должен выплеснуть его на бумагу. </vt:lpstr>
      <vt:lpstr>В нейрографике геометрические фигуры играют ключевую роль, нейрографика значение фигур понимает как метафизический инструмент. Представление жизни или жизненных процессов в виде нейрографической композиции из фигур, объединенных линиями, — интересная система познания. Дело в том, что для нашего подсознания всю полноту окружающего пространства можно описать через простые визуальные образы:  квадраты, круги, треугольники, связанные линейной. </vt:lpstr>
      <vt:lpstr>           - гармония, источник энергии, всё целое.        - конфликт, борьба, агрессия.                   - надёжность, уверенность, стабильность.                   - нейрографическая линия - это линия, которая не повторяет себя на любом участке своего движения, и идет туда, где её не ожидаем увидеть.                  </vt:lpstr>
      <vt:lpstr>Слайд 8</vt:lpstr>
      <vt:lpstr>Не забывайте: работа - всего лишь часть жизни, которую нужно провести в радости и гармонии с самим собой.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Сидорова Елизавета Федоровна</dc:creator>
  <cp:lastModifiedBy>Любовь</cp:lastModifiedBy>
  <cp:revision>28</cp:revision>
  <dcterms:created xsi:type="dcterms:W3CDTF">2021-01-24T12:47:38Z</dcterms:created>
  <dcterms:modified xsi:type="dcterms:W3CDTF">2021-03-04T07:54:44Z</dcterms:modified>
</cp:coreProperties>
</file>