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4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11377264" cy="3312367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sz="720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ru-RU" sz="72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ru-RU" sz="7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Подготовили и провели:</a:t>
            </a:r>
          </a:p>
          <a:p>
            <a:r>
              <a:rPr lang="ru-RU" sz="7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Черных Татьяна Сергеевна </a:t>
            </a:r>
          </a:p>
          <a:p>
            <a:r>
              <a:rPr lang="ru-RU" sz="72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Скотникова</a:t>
            </a:r>
            <a:r>
              <a:rPr lang="ru-RU" sz="7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 Ольга Вячеславовна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</a:rPr>
              <a:t>31.03.2021 г.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973907"/>
            <a:ext cx="6334472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Рисование нитками</a:t>
            </a:r>
            <a:endParaRPr lang="ru-RU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4125"/>
            <a:ext cx="7596336" cy="17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ШАГ ЧЕТВЕРТЫЙ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8168" y="1481461"/>
            <a:ext cx="3168352" cy="398903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Смазать небольшой участок картины клеем ПВА и при помощи пинцета заполнить его нарезанными нитками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123\Desktop\нов. мм-к\7(2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9"/>
            <a:ext cx="3663256" cy="213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Users\123\Desktop\нов. мм-к\8(2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3"/>
            <a:ext cx="3672408" cy="214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348880"/>
            <a:ext cx="7123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Успехов в творчестве!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Рисование нитками</a:t>
            </a:r>
            <a:endParaRPr lang="ru-RU" sz="5400" dirty="0"/>
          </a:p>
        </p:txBody>
      </p:sp>
      <p:pic>
        <p:nvPicPr>
          <p:cNvPr id="4" name="Picture 2" descr="C:\Users\123\Desktop\нов. мм-к\14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1412777"/>
            <a:ext cx="2525036" cy="396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646094"/>
            <a:ext cx="40862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материал – нити!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ними ни делают: шью, вяжут, плетут: ковры, гобелены, панно; вышивают удивительные по красоте картины.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применение остаткам нитей от плетения и вязания - это удивительные картины, в которых нити используются как краски.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esktop\нов. мм-к\13(1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0" y="260648"/>
            <a:ext cx="3508927" cy="4029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23\Desktop\нов. мм-к\11(14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1340768"/>
            <a:ext cx="3495425" cy="360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123\Desktop\нов. мм-к\12(13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2204865"/>
            <a:ext cx="3528393" cy="3699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0032-81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2879013" cy="3621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280831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23\Desktop\85549425_nitki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4053830" cy="302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1197"/>
            <a:ext cx="10009112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Материалы и инструменты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Picture 2" descr="C:\Users\123\Desktop\нов. мм-к\Vya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842" y="1484784"/>
            <a:ext cx="1702903" cy="1370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23\Desktop\нов. мм-к\09-5000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3929" y="1484785"/>
            <a:ext cx="1850559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123\Desktop\нов. мм-к\nozhnicy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7"/>
            <a:ext cx="3024336" cy="1440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123\Desktop\нов. мм-к\12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5" y="3573017"/>
            <a:ext cx="1577897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Users\123\Desktop\нов. мм-к\4_7_79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411873" y="3212866"/>
            <a:ext cx="1656184" cy="237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C:\Users\123\Desktop\нов. мм-к\5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040054" y="3248980"/>
            <a:ext cx="165618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412777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Этапы работы </a:t>
            </a:r>
            <a:br>
              <a:rPr lang="ru-RU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 технике рисование нитками</a:t>
            </a:r>
            <a:r>
              <a:rPr lang="ru-RU" sz="8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/>
            </a:r>
            <a:br>
              <a:rPr lang="ru-RU" sz="800" dirty="0" smtClean="0">
                <a:ln w="12700">
                  <a:solidFill>
                    <a:schemeClr val="tx1"/>
                  </a:solidFill>
                  <a:prstDash val="solid"/>
                </a:ln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ШАГ ПЕРВЫЙ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509120"/>
            <a:ext cx="3600400" cy="1112988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рисунок</a:t>
            </a:r>
          </a:p>
          <a:p>
            <a:endParaRPr lang="ru-RU" dirty="0"/>
          </a:p>
        </p:txBody>
      </p:sp>
      <p:pic>
        <p:nvPicPr>
          <p:cNvPr id="4" name="Picture 2" descr="C:\Users\123\Desktop\нов. мм-к\80066139_large_2146543_5335655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3"/>
            <a:ext cx="1633413" cy="206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23\Desktop\нов. мм-к\256-dlya-samyh-malenkih-raskraski-dlya-malch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1556792"/>
            <a:ext cx="2231331" cy="205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123\Desktop\нов. мм-к\1291229765_143127997_1-----1291229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2132856"/>
            <a:ext cx="1776859" cy="2130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C:\Users\123\Desktop\нов. мм-к\hello_kit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08921"/>
            <a:ext cx="1802352" cy="2281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Users\123\Desktop\нов. мм-к\boneco-de-neve-para-pintar-peque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89040"/>
            <a:ext cx="2016224" cy="2136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ШАГ ВТОРОЙ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2"/>
            <a:ext cx="2448272" cy="1900807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Распечатать рисунок на плотной бумаге</a:t>
            </a:r>
          </a:p>
          <a:p>
            <a:endParaRPr lang="ru-RU" dirty="0"/>
          </a:p>
        </p:txBody>
      </p:sp>
      <p:pic>
        <p:nvPicPr>
          <p:cNvPr id="4" name="Picture 8" descr="C:\Users\123\Desktop\нов. мм-к\79568231_large_xmas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6" y="1484314"/>
            <a:ext cx="3095625" cy="426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ШАГ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ТРЕТИЙ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4944" y="1454050"/>
            <a:ext cx="3384376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Мелко нарезать шерстяные нитки (чем мельче, тем лучше) подходящего цвета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123\Desktop\нов. мм-к\5(26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1268761"/>
            <a:ext cx="3724599" cy="208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123\Desktop\нов. мм-к\6(2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3717032"/>
            <a:ext cx="378016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121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Рисование нитками</vt:lpstr>
      <vt:lpstr>Рисование нитками</vt:lpstr>
      <vt:lpstr>Презентация PowerPoint</vt:lpstr>
      <vt:lpstr>Презентация PowerPoint</vt:lpstr>
      <vt:lpstr>Материалы и инструменты</vt:lpstr>
      <vt:lpstr>Презентация PowerPoint</vt:lpstr>
      <vt:lpstr>ШАГ ПЕРВЫЙ</vt:lpstr>
      <vt:lpstr>ШАГ ВТОРОЙ</vt:lpstr>
      <vt:lpstr>ШАГ ТРЕТИЙ</vt:lpstr>
      <vt:lpstr>ШАГ ЧЕТВЕРТЫЙ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Татьяна Черных</cp:lastModifiedBy>
  <cp:revision>23</cp:revision>
  <dcterms:created xsi:type="dcterms:W3CDTF">2013-10-10T07:56:28Z</dcterms:created>
  <dcterms:modified xsi:type="dcterms:W3CDTF">2021-03-30T17:46:28Z</dcterms:modified>
</cp:coreProperties>
</file>