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8" r:id="rId3"/>
    <p:sldId id="274" r:id="rId4"/>
    <p:sldId id="289" r:id="rId5"/>
    <p:sldId id="290" r:id="rId6"/>
    <p:sldId id="291" r:id="rId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4F4B97"/>
    <a:srgbClr val="CC00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9" autoAdjust="0"/>
    <p:restoredTop sz="94688" autoAdjust="0"/>
  </p:normalViewPr>
  <p:slideViewPr>
    <p:cSldViewPr>
      <p:cViewPr varScale="1">
        <p:scale>
          <a:sx n="89" d="100"/>
          <a:sy n="89" d="100"/>
        </p:scale>
        <p:origin x="108" y="6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CDCE5-2EF6-4595-8713-AB454E4A88E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039D279-9925-420D-BA7E-909BB1305F95}">
      <dgm:prSet phldrT="[Текст]" custT="1"/>
      <dgm:spPr/>
      <dgm:t>
        <a:bodyPr/>
        <a:lstStyle/>
        <a:p>
          <a:r>
            <a:rPr lang="ru-RU" sz="16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МБОУ «Гимназия №11» </a:t>
          </a:r>
          <a:endParaRPr lang="ru-RU" sz="1600" b="1" kern="1200" dirty="0">
            <a:solidFill>
              <a:srgbClr val="69009B"/>
            </a:solidFill>
            <a:latin typeface="Monotype Corsiva" panose="03010101010201010101" pitchFamily="66" charset="0"/>
            <a:ea typeface="+mn-ea"/>
            <a:cs typeface="+mn-cs"/>
          </a:endParaRPr>
        </a:p>
      </dgm:t>
    </dgm:pt>
    <dgm:pt modelId="{ABDE5A0C-9364-40D6-9324-B919A433AFEB}" type="parTrans" cxnId="{396583FF-0537-4D1A-A208-61F1801B8F38}">
      <dgm:prSet/>
      <dgm:spPr/>
      <dgm:t>
        <a:bodyPr/>
        <a:lstStyle/>
        <a:p>
          <a:endParaRPr lang="ru-RU"/>
        </a:p>
      </dgm:t>
    </dgm:pt>
    <dgm:pt modelId="{3B655506-4FA0-464D-88E4-A7D95A7D3B2A}" type="sibTrans" cxnId="{396583FF-0537-4D1A-A208-61F1801B8F38}">
      <dgm:prSet/>
      <dgm:spPr/>
      <dgm:t>
        <a:bodyPr/>
        <a:lstStyle/>
        <a:p>
          <a:endParaRPr lang="ru-RU"/>
        </a:p>
      </dgm:t>
    </dgm:pt>
    <dgm:pt modelId="{2CE24C68-FAAE-4844-90F3-BDD1F9C26F24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Отделение начального образования</a:t>
          </a:r>
        </a:p>
        <a:p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(12 педагогов)</a:t>
          </a:r>
          <a:endParaRPr lang="ru-RU" sz="1400" b="1" kern="1200" dirty="0">
            <a:solidFill>
              <a:srgbClr val="69009B"/>
            </a:solidFill>
            <a:latin typeface="Monotype Corsiva" panose="03010101010201010101" pitchFamily="66" charset="0"/>
            <a:ea typeface="+mn-ea"/>
            <a:cs typeface="+mn-cs"/>
          </a:endParaRPr>
        </a:p>
      </dgm:t>
    </dgm:pt>
    <dgm:pt modelId="{400746B9-6253-46ED-B8DA-E3CC5E7D4F5A}" type="parTrans" cxnId="{EBCC4D2A-DEBD-4411-BB87-62D6B3360C5F}">
      <dgm:prSet/>
      <dgm:spPr/>
      <dgm:t>
        <a:bodyPr/>
        <a:lstStyle/>
        <a:p>
          <a:endParaRPr lang="ru-RU"/>
        </a:p>
      </dgm:t>
    </dgm:pt>
    <dgm:pt modelId="{4F47D3C3-D5E9-4C21-9609-E9B84085F69C}" type="sibTrans" cxnId="{EBCC4D2A-DEBD-4411-BB87-62D6B3360C5F}">
      <dgm:prSet/>
      <dgm:spPr/>
      <dgm:t>
        <a:bodyPr/>
        <a:lstStyle/>
        <a:p>
          <a:endParaRPr lang="ru-RU"/>
        </a:p>
      </dgm:t>
    </dgm:pt>
    <dgm:pt modelId="{165C0E09-56D6-46ED-AA7B-5A02116C4A6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Отделение дошкольного образования</a:t>
          </a:r>
        </a:p>
        <a:p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(26 педагогов)</a:t>
          </a:r>
          <a:endParaRPr lang="ru-RU" sz="1400" b="1" kern="1200" dirty="0">
            <a:solidFill>
              <a:srgbClr val="69009B"/>
            </a:solidFill>
            <a:latin typeface="Monotype Corsiva" panose="03010101010201010101" pitchFamily="66" charset="0"/>
            <a:ea typeface="+mn-ea"/>
            <a:cs typeface="+mn-cs"/>
          </a:endParaRPr>
        </a:p>
      </dgm:t>
    </dgm:pt>
    <dgm:pt modelId="{CE846922-38F9-407C-B389-18CFC07089D0}" type="parTrans" cxnId="{D0943127-9F83-4F8D-A515-C3684A70E16C}">
      <dgm:prSet/>
      <dgm:spPr/>
      <dgm:t>
        <a:bodyPr/>
        <a:lstStyle/>
        <a:p>
          <a:endParaRPr lang="ru-RU"/>
        </a:p>
      </dgm:t>
    </dgm:pt>
    <dgm:pt modelId="{64AD7415-B5F2-4D5F-A168-AEE7D1B14812}" type="sibTrans" cxnId="{D0943127-9F83-4F8D-A515-C3684A70E16C}">
      <dgm:prSet/>
      <dgm:spPr/>
      <dgm:t>
        <a:bodyPr/>
        <a:lstStyle/>
        <a:p>
          <a:endParaRPr lang="ru-RU"/>
        </a:p>
      </dgm:t>
    </dgm:pt>
    <dgm:pt modelId="{9C4CA426-C822-41DB-BB28-7E7FE53D0AD0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Отделение дошкольного образования</a:t>
          </a:r>
        </a:p>
        <a:p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(8 педагогов)</a:t>
          </a:r>
          <a:endParaRPr lang="ru-RU" sz="1400" b="1" kern="1200" dirty="0">
            <a:solidFill>
              <a:srgbClr val="69009B"/>
            </a:solidFill>
            <a:latin typeface="Monotype Corsiva" panose="03010101010201010101" pitchFamily="66" charset="0"/>
            <a:ea typeface="+mn-ea"/>
            <a:cs typeface="+mn-cs"/>
          </a:endParaRPr>
        </a:p>
      </dgm:t>
    </dgm:pt>
    <dgm:pt modelId="{7B4DF722-93B1-4950-9403-6C8C0378D71A}" type="parTrans" cxnId="{6BCB267E-1864-4B34-BC28-DDA0931187FC}">
      <dgm:prSet/>
      <dgm:spPr/>
      <dgm:t>
        <a:bodyPr/>
        <a:lstStyle/>
        <a:p>
          <a:endParaRPr lang="ru-RU"/>
        </a:p>
      </dgm:t>
    </dgm:pt>
    <dgm:pt modelId="{FFC66CB0-EA27-4019-9CCE-9C3DBB1E70B6}" type="sibTrans" cxnId="{6BCB267E-1864-4B34-BC28-DDA0931187FC}">
      <dgm:prSet/>
      <dgm:spPr/>
      <dgm:t>
        <a:bodyPr/>
        <a:lstStyle/>
        <a:p>
          <a:endParaRPr lang="ru-RU"/>
        </a:p>
      </dgm:t>
    </dgm:pt>
    <dgm:pt modelId="{C3987A0F-B6B6-4E73-A106-98E5CD0BBD6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Отделение общего и среднего образования</a:t>
          </a:r>
        </a:p>
        <a:p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(35 педагогов)</a:t>
          </a:r>
          <a:endParaRPr lang="ru-RU" sz="1400" b="1" kern="1200" dirty="0">
            <a:solidFill>
              <a:srgbClr val="69009B"/>
            </a:solidFill>
            <a:latin typeface="Monotype Corsiva" panose="03010101010201010101" pitchFamily="66" charset="0"/>
            <a:ea typeface="+mn-ea"/>
            <a:cs typeface="+mn-cs"/>
          </a:endParaRPr>
        </a:p>
      </dgm:t>
    </dgm:pt>
    <dgm:pt modelId="{CD6387DC-9301-47CE-AC1B-61566007F188}" type="parTrans" cxnId="{4ACECBDC-DC17-4BC3-A708-9634DDA4C583}">
      <dgm:prSet/>
      <dgm:spPr/>
      <dgm:t>
        <a:bodyPr/>
        <a:lstStyle/>
        <a:p>
          <a:endParaRPr lang="ru-RU"/>
        </a:p>
      </dgm:t>
    </dgm:pt>
    <dgm:pt modelId="{F4BCC52C-343B-41DC-9C77-B10D477387D7}" type="sibTrans" cxnId="{4ACECBDC-DC17-4BC3-A708-9634DDA4C583}">
      <dgm:prSet/>
      <dgm:spPr/>
      <dgm:t>
        <a:bodyPr/>
        <a:lstStyle/>
        <a:p>
          <a:endParaRPr lang="ru-RU"/>
        </a:p>
      </dgm:t>
    </dgm:pt>
    <dgm:pt modelId="{9D45CC17-4370-445A-B0F8-2911CB9A4F64}" type="pres">
      <dgm:prSet presAssocID="{114CDCE5-2EF6-4595-8713-AB454E4A88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102597-4297-4091-AC94-F45671EB8EBD}" type="pres">
      <dgm:prSet presAssocID="{5039D279-9925-420D-BA7E-909BB1305F95}" presName="hierRoot1" presStyleCnt="0"/>
      <dgm:spPr/>
    </dgm:pt>
    <dgm:pt modelId="{1EE14DF5-0861-46AF-A647-B95E29B137AA}" type="pres">
      <dgm:prSet presAssocID="{5039D279-9925-420D-BA7E-909BB1305F95}" presName="composite" presStyleCnt="0"/>
      <dgm:spPr/>
    </dgm:pt>
    <dgm:pt modelId="{0F0870D3-2F93-40E0-AC6B-9CBE67DF0E37}" type="pres">
      <dgm:prSet presAssocID="{5039D279-9925-420D-BA7E-909BB1305F95}" presName="background" presStyleLbl="node0" presStyleIdx="0" presStyleCnt="1"/>
      <dgm:spPr/>
    </dgm:pt>
    <dgm:pt modelId="{8D2EB828-275E-4E37-8C6B-47A4580A5AA8}" type="pres">
      <dgm:prSet presAssocID="{5039D279-9925-420D-BA7E-909BB1305F95}" presName="text" presStyleLbl="fgAcc0" presStyleIdx="0" presStyleCnt="1" custScaleX="151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09F295-804D-4E13-AE23-AF7EC20F1D09}" type="pres">
      <dgm:prSet presAssocID="{5039D279-9925-420D-BA7E-909BB1305F95}" presName="hierChild2" presStyleCnt="0"/>
      <dgm:spPr/>
    </dgm:pt>
    <dgm:pt modelId="{A09C1225-F7F3-4A93-B89A-14E1ED51700A}" type="pres">
      <dgm:prSet presAssocID="{400746B9-6253-46ED-B8DA-E3CC5E7D4F5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F29D1F5-6383-41B5-A14C-AAA2FE91C787}" type="pres">
      <dgm:prSet presAssocID="{2CE24C68-FAAE-4844-90F3-BDD1F9C26F24}" presName="hierRoot2" presStyleCnt="0"/>
      <dgm:spPr/>
    </dgm:pt>
    <dgm:pt modelId="{1F7FB06D-B2D4-457E-B82F-394419E62B8B}" type="pres">
      <dgm:prSet presAssocID="{2CE24C68-FAAE-4844-90F3-BDD1F9C26F24}" presName="composite2" presStyleCnt="0"/>
      <dgm:spPr/>
    </dgm:pt>
    <dgm:pt modelId="{7B24B4EE-9238-418C-9303-9935E6D7737A}" type="pres">
      <dgm:prSet presAssocID="{2CE24C68-FAAE-4844-90F3-BDD1F9C26F24}" presName="background2" presStyleLbl="node2" presStyleIdx="0" presStyleCnt="2"/>
      <dgm:spPr/>
    </dgm:pt>
    <dgm:pt modelId="{CF74C765-FAF9-4A21-8393-499F20512108}" type="pres">
      <dgm:prSet presAssocID="{2CE24C68-FAAE-4844-90F3-BDD1F9C26F2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51A2A9-99E9-4584-8786-F7D0685B08E4}" type="pres">
      <dgm:prSet presAssocID="{2CE24C68-FAAE-4844-90F3-BDD1F9C26F24}" presName="hierChild3" presStyleCnt="0"/>
      <dgm:spPr/>
    </dgm:pt>
    <dgm:pt modelId="{4AE1CA00-EF15-4470-B4FF-E852F919442B}" type="pres">
      <dgm:prSet presAssocID="{CE846922-38F9-407C-B389-18CFC07089D0}" presName="Name17" presStyleLbl="parChTrans1D3" presStyleIdx="0" presStyleCnt="2"/>
      <dgm:spPr/>
      <dgm:t>
        <a:bodyPr/>
        <a:lstStyle/>
        <a:p>
          <a:endParaRPr lang="ru-RU"/>
        </a:p>
      </dgm:t>
    </dgm:pt>
    <dgm:pt modelId="{7C54DC66-4D44-431A-B0D1-4BB9EF519C7F}" type="pres">
      <dgm:prSet presAssocID="{165C0E09-56D6-46ED-AA7B-5A02116C4A63}" presName="hierRoot3" presStyleCnt="0"/>
      <dgm:spPr/>
    </dgm:pt>
    <dgm:pt modelId="{684D3968-0FD6-4D04-B12C-4FAEF1E057AB}" type="pres">
      <dgm:prSet presAssocID="{165C0E09-56D6-46ED-AA7B-5A02116C4A63}" presName="composite3" presStyleCnt="0"/>
      <dgm:spPr/>
    </dgm:pt>
    <dgm:pt modelId="{04DCB7CF-6710-4098-BBA7-C083270506B7}" type="pres">
      <dgm:prSet presAssocID="{165C0E09-56D6-46ED-AA7B-5A02116C4A63}" presName="background3" presStyleLbl="node3" presStyleIdx="0" presStyleCnt="2"/>
      <dgm:spPr/>
    </dgm:pt>
    <dgm:pt modelId="{024DC219-36BD-4D6F-8F5C-B6A97C6BEA36}" type="pres">
      <dgm:prSet presAssocID="{165C0E09-56D6-46ED-AA7B-5A02116C4A63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785F22-FEA8-438C-9775-FEAB1074B160}" type="pres">
      <dgm:prSet presAssocID="{165C0E09-56D6-46ED-AA7B-5A02116C4A63}" presName="hierChild4" presStyleCnt="0"/>
      <dgm:spPr/>
    </dgm:pt>
    <dgm:pt modelId="{93366DAE-6767-4687-8DE4-F856E3894505}" type="pres">
      <dgm:prSet presAssocID="{7B4DF722-93B1-4950-9403-6C8C0378D71A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11B0CEA-5995-4A8A-B110-1AD56661B798}" type="pres">
      <dgm:prSet presAssocID="{9C4CA426-C822-41DB-BB28-7E7FE53D0AD0}" presName="hierRoot3" presStyleCnt="0"/>
      <dgm:spPr/>
    </dgm:pt>
    <dgm:pt modelId="{F2B8DDD4-4839-49C3-91E5-915C4816A892}" type="pres">
      <dgm:prSet presAssocID="{9C4CA426-C822-41DB-BB28-7E7FE53D0AD0}" presName="composite3" presStyleCnt="0"/>
      <dgm:spPr/>
    </dgm:pt>
    <dgm:pt modelId="{AD628C4C-E92B-42F8-8F6F-7E34C3246F80}" type="pres">
      <dgm:prSet presAssocID="{9C4CA426-C822-41DB-BB28-7E7FE53D0AD0}" presName="background3" presStyleLbl="node3" presStyleIdx="1" presStyleCnt="2"/>
      <dgm:spPr/>
    </dgm:pt>
    <dgm:pt modelId="{04A73397-0E5F-42BF-B4C7-60B908A24C8E}" type="pres">
      <dgm:prSet presAssocID="{9C4CA426-C822-41DB-BB28-7E7FE53D0AD0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B8680A-DFB0-4839-9B2E-60DA7512CD24}" type="pres">
      <dgm:prSet presAssocID="{9C4CA426-C822-41DB-BB28-7E7FE53D0AD0}" presName="hierChild4" presStyleCnt="0"/>
      <dgm:spPr/>
    </dgm:pt>
    <dgm:pt modelId="{B9574645-7B22-4487-A1DE-BFA7282C2074}" type="pres">
      <dgm:prSet presAssocID="{CD6387DC-9301-47CE-AC1B-61566007F18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AE88BEF-FE9E-454B-9BA0-03E12ADFD3FD}" type="pres">
      <dgm:prSet presAssocID="{C3987A0F-B6B6-4E73-A106-98E5CD0BBD6A}" presName="hierRoot2" presStyleCnt="0"/>
      <dgm:spPr/>
    </dgm:pt>
    <dgm:pt modelId="{B6855578-E8D8-4D58-9432-56A70E7F5333}" type="pres">
      <dgm:prSet presAssocID="{C3987A0F-B6B6-4E73-A106-98E5CD0BBD6A}" presName="composite2" presStyleCnt="0"/>
      <dgm:spPr/>
    </dgm:pt>
    <dgm:pt modelId="{97D71C50-EDC8-4FD3-BE3E-2346A57686B2}" type="pres">
      <dgm:prSet presAssocID="{C3987A0F-B6B6-4E73-A106-98E5CD0BBD6A}" presName="background2" presStyleLbl="node2" presStyleIdx="1" presStyleCnt="2"/>
      <dgm:spPr/>
    </dgm:pt>
    <dgm:pt modelId="{49EC0900-93E3-4127-9091-1AA7CAEABAB8}" type="pres">
      <dgm:prSet presAssocID="{C3987A0F-B6B6-4E73-A106-98E5CD0BBD6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A5861F-8DBE-4BBB-8F58-F36667D0273A}" type="pres">
      <dgm:prSet presAssocID="{C3987A0F-B6B6-4E73-A106-98E5CD0BBD6A}" presName="hierChild3" presStyleCnt="0"/>
      <dgm:spPr/>
    </dgm:pt>
  </dgm:ptLst>
  <dgm:cxnLst>
    <dgm:cxn modelId="{A5A34050-748F-4AD4-909F-8F364A2FC639}" type="presOf" srcId="{CD6387DC-9301-47CE-AC1B-61566007F188}" destId="{B9574645-7B22-4487-A1DE-BFA7282C2074}" srcOrd="0" destOrd="0" presId="urn:microsoft.com/office/officeart/2005/8/layout/hierarchy1"/>
    <dgm:cxn modelId="{D4DECCF8-2B13-4641-9526-1948700459D2}" type="presOf" srcId="{7B4DF722-93B1-4950-9403-6C8C0378D71A}" destId="{93366DAE-6767-4687-8DE4-F856E3894505}" srcOrd="0" destOrd="0" presId="urn:microsoft.com/office/officeart/2005/8/layout/hierarchy1"/>
    <dgm:cxn modelId="{396583FF-0537-4D1A-A208-61F1801B8F38}" srcId="{114CDCE5-2EF6-4595-8713-AB454E4A88EF}" destId="{5039D279-9925-420D-BA7E-909BB1305F95}" srcOrd="0" destOrd="0" parTransId="{ABDE5A0C-9364-40D6-9324-B919A433AFEB}" sibTransId="{3B655506-4FA0-464D-88E4-A7D95A7D3B2A}"/>
    <dgm:cxn modelId="{6CFF269D-1C31-4D95-8D87-BC72E5F9353A}" type="presOf" srcId="{114CDCE5-2EF6-4595-8713-AB454E4A88EF}" destId="{9D45CC17-4370-445A-B0F8-2911CB9A4F64}" srcOrd="0" destOrd="0" presId="urn:microsoft.com/office/officeart/2005/8/layout/hierarchy1"/>
    <dgm:cxn modelId="{889228CF-C7D0-4ECD-B92E-CBA7B3D0783E}" type="presOf" srcId="{165C0E09-56D6-46ED-AA7B-5A02116C4A63}" destId="{024DC219-36BD-4D6F-8F5C-B6A97C6BEA36}" srcOrd="0" destOrd="0" presId="urn:microsoft.com/office/officeart/2005/8/layout/hierarchy1"/>
    <dgm:cxn modelId="{6BCB267E-1864-4B34-BC28-DDA0931187FC}" srcId="{2CE24C68-FAAE-4844-90F3-BDD1F9C26F24}" destId="{9C4CA426-C822-41DB-BB28-7E7FE53D0AD0}" srcOrd="1" destOrd="0" parTransId="{7B4DF722-93B1-4950-9403-6C8C0378D71A}" sibTransId="{FFC66CB0-EA27-4019-9CCE-9C3DBB1E70B6}"/>
    <dgm:cxn modelId="{C375B76D-9D9C-4F7F-862E-2EC90574711C}" type="presOf" srcId="{CE846922-38F9-407C-B389-18CFC07089D0}" destId="{4AE1CA00-EF15-4470-B4FF-E852F919442B}" srcOrd="0" destOrd="0" presId="urn:microsoft.com/office/officeart/2005/8/layout/hierarchy1"/>
    <dgm:cxn modelId="{338293AC-2D7A-4E13-ABDF-CF9BF01BDE64}" type="presOf" srcId="{9C4CA426-C822-41DB-BB28-7E7FE53D0AD0}" destId="{04A73397-0E5F-42BF-B4C7-60B908A24C8E}" srcOrd="0" destOrd="0" presId="urn:microsoft.com/office/officeart/2005/8/layout/hierarchy1"/>
    <dgm:cxn modelId="{EBCC4D2A-DEBD-4411-BB87-62D6B3360C5F}" srcId="{5039D279-9925-420D-BA7E-909BB1305F95}" destId="{2CE24C68-FAAE-4844-90F3-BDD1F9C26F24}" srcOrd="0" destOrd="0" parTransId="{400746B9-6253-46ED-B8DA-E3CC5E7D4F5A}" sibTransId="{4F47D3C3-D5E9-4C21-9609-E9B84085F69C}"/>
    <dgm:cxn modelId="{7014FD18-50B1-4AB4-B4C7-2B8E73BAA8A8}" type="presOf" srcId="{C3987A0F-B6B6-4E73-A106-98E5CD0BBD6A}" destId="{49EC0900-93E3-4127-9091-1AA7CAEABAB8}" srcOrd="0" destOrd="0" presId="urn:microsoft.com/office/officeart/2005/8/layout/hierarchy1"/>
    <dgm:cxn modelId="{D0943127-9F83-4F8D-A515-C3684A70E16C}" srcId="{2CE24C68-FAAE-4844-90F3-BDD1F9C26F24}" destId="{165C0E09-56D6-46ED-AA7B-5A02116C4A63}" srcOrd="0" destOrd="0" parTransId="{CE846922-38F9-407C-B389-18CFC07089D0}" sibTransId="{64AD7415-B5F2-4D5F-A168-AEE7D1B14812}"/>
    <dgm:cxn modelId="{50BAB036-3802-49B4-9FBF-B8C1C0EC827D}" type="presOf" srcId="{400746B9-6253-46ED-B8DA-E3CC5E7D4F5A}" destId="{A09C1225-F7F3-4A93-B89A-14E1ED51700A}" srcOrd="0" destOrd="0" presId="urn:microsoft.com/office/officeart/2005/8/layout/hierarchy1"/>
    <dgm:cxn modelId="{62FAB110-6549-4940-ABBC-1699775E6B06}" type="presOf" srcId="{5039D279-9925-420D-BA7E-909BB1305F95}" destId="{8D2EB828-275E-4E37-8C6B-47A4580A5AA8}" srcOrd="0" destOrd="0" presId="urn:microsoft.com/office/officeart/2005/8/layout/hierarchy1"/>
    <dgm:cxn modelId="{A9D3D7E3-79AC-48A2-8519-9D4CA621DCD4}" type="presOf" srcId="{2CE24C68-FAAE-4844-90F3-BDD1F9C26F24}" destId="{CF74C765-FAF9-4A21-8393-499F20512108}" srcOrd="0" destOrd="0" presId="urn:microsoft.com/office/officeart/2005/8/layout/hierarchy1"/>
    <dgm:cxn modelId="{4ACECBDC-DC17-4BC3-A708-9634DDA4C583}" srcId="{5039D279-9925-420D-BA7E-909BB1305F95}" destId="{C3987A0F-B6B6-4E73-A106-98E5CD0BBD6A}" srcOrd="1" destOrd="0" parTransId="{CD6387DC-9301-47CE-AC1B-61566007F188}" sibTransId="{F4BCC52C-343B-41DC-9C77-B10D477387D7}"/>
    <dgm:cxn modelId="{211FA404-06BA-4DA9-B2C8-C80067E9B9B4}" type="presParOf" srcId="{9D45CC17-4370-445A-B0F8-2911CB9A4F64}" destId="{49102597-4297-4091-AC94-F45671EB8EBD}" srcOrd="0" destOrd="0" presId="urn:microsoft.com/office/officeart/2005/8/layout/hierarchy1"/>
    <dgm:cxn modelId="{21102554-1E86-4233-AD1F-CDC78651F25A}" type="presParOf" srcId="{49102597-4297-4091-AC94-F45671EB8EBD}" destId="{1EE14DF5-0861-46AF-A647-B95E29B137AA}" srcOrd="0" destOrd="0" presId="urn:microsoft.com/office/officeart/2005/8/layout/hierarchy1"/>
    <dgm:cxn modelId="{20D0D69E-8DC6-4CE8-95BA-2A496A70DCFC}" type="presParOf" srcId="{1EE14DF5-0861-46AF-A647-B95E29B137AA}" destId="{0F0870D3-2F93-40E0-AC6B-9CBE67DF0E37}" srcOrd="0" destOrd="0" presId="urn:microsoft.com/office/officeart/2005/8/layout/hierarchy1"/>
    <dgm:cxn modelId="{C2F31CC7-5462-4BC0-AEB8-9753C266C7F0}" type="presParOf" srcId="{1EE14DF5-0861-46AF-A647-B95E29B137AA}" destId="{8D2EB828-275E-4E37-8C6B-47A4580A5AA8}" srcOrd="1" destOrd="0" presId="urn:microsoft.com/office/officeart/2005/8/layout/hierarchy1"/>
    <dgm:cxn modelId="{33C1C672-5788-4B97-8AB6-88DD6D1D3D99}" type="presParOf" srcId="{49102597-4297-4091-AC94-F45671EB8EBD}" destId="{C609F295-804D-4E13-AE23-AF7EC20F1D09}" srcOrd="1" destOrd="0" presId="urn:microsoft.com/office/officeart/2005/8/layout/hierarchy1"/>
    <dgm:cxn modelId="{3320582A-D2E8-40A7-A640-AA3E5CC778F8}" type="presParOf" srcId="{C609F295-804D-4E13-AE23-AF7EC20F1D09}" destId="{A09C1225-F7F3-4A93-B89A-14E1ED51700A}" srcOrd="0" destOrd="0" presId="urn:microsoft.com/office/officeart/2005/8/layout/hierarchy1"/>
    <dgm:cxn modelId="{5F9B65ED-1E2D-43E4-9F57-8B4C75C530E0}" type="presParOf" srcId="{C609F295-804D-4E13-AE23-AF7EC20F1D09}" destId="{2F29D1F5-6383-41B5-A14C-AAA2FE91C787}" srcOrd="1" destOrd="0" presId="urn:microsoft.com/office/officeart/2005/8/layout/hierarchy1"/>
    <dgm:cxn modelId="{FE4F0483-C91D-4B79-B8EE-9327B94AE88F}" type="presParOf" srcId="{2F29D1F5-6383-41B5-A14C-AAA2FE91C787}" destId="{1F7FB06D-B2D4-457E-B82F-394419E62B8B}" srcOrd="0" destOrd="0" presId="urn:microsoft.com/office/officeart/2005/8/layout/hierarchy1"/>
    <dgm:cxn modelId="{4305D600-CCF7-42A2-8087-A8C9D53D7556}" type="presParOf" srcId="{1F7FB06D-B2D4-457E-B82F-394419E62B8B}" destId="{7B24B4EE-9238-418C-9303-9935E6D7737A}" srcOrd="0" destOrd="0" presId="urn:microsoft.com/office/officeart/2005/8/layout/hierarchy1"/>
    <dgm:cxn modelId="{1F5F5727-38B4-4E0F-A131-7398C4B511FA}" type="presParOf" srcId="{1F7FB06D-B2D4-457E-B82F-394419E62B8B}" destId="{CF74C765-FAF9-4A21-8393-499F20512108}" srcOrd="1" destOrd="0" presId="urn:microsoft.com/office/officeart/2005/8/layout/hierarchy1"/>
    <dgm:cxn modelId="{DD432DFD-FB38-4516-8DFB-D78A0166BB2F}" type="presParOf" srcId="{2F29D1F5-6383-41B5-A14C-AAA2FE91C787}" destId="{FE51A2A9-99E9-4584-8786-F7D0685B08E4}" srcOrd="1" destOrd="0" presId="urn:microsoft.com/office/officeart/2005/8/layout/hierarchy1"/>
    <dgm:cxn modelId="{55132CEF-0243-4963-B923-4488AA427C9F}" type="presParOf" srcId="{FE51A2A9-99E9-4584-8786-F7D0685B08E4}" destId="{4AE1CA00-EF15-4470-B4FF-E852F919442B}" srcOrd="0" destOrd="0" presId="urn:microsoft.com/office/officeart/2005/8/layout/hierarchy1"/>
    <dgm:cxn modelId="{6CB54C07-379F-4C91-9016-9B42EF8B551C}" type="presParOf" srcId="{FE51A2A9-99E9-4584-8786-F7D0685B08E4}" destId="{7C54DC66-4D44-431A-B0D1-4BB9EF519C7F}" srcOrd="1" destOrd="0" presId="urn:microsoft.com/office/officeart/2005/8/layout/hierarchy1"/>
    <dgm:cxn modelId="{59FCB97A-7EB7-4863-858D-63C0BBB7BC44}" type="presParOf" srcId="{7C54DC66-4D44-431A-B0D1-4BB9EF519C7F}" destId="{684D3968-0FD6-4D04-B12C-4FAEF1E057AB}" srcOrd="0" destOrd="0" presId="urn:microsoft.com/office/officeart/2005/8/layout/hierarchy1"/>
    <dgm:cxn modelId="{854C2C86-1F2C-4F1A-8411-78BEF269CD48}" type="presParOf" srcId="{684D3968-0FD6-4D04-B12C-4FAEF1E057AB}" destId="{04DCB7CF-6710-4098-BBA7-C083270506B7}" srcOrd="0" destOrd="0" presId="urn:microsoft.com/office/officeart/2005/8/layout/hierarchy1"/>
    <dgm:cxn modelId="{DF188C91-D9EA-4686-82A9-21A216468905}" type="presParOf" srcId="{684D3968-0FD6-4D04-B12C-4FAEF1E057AB}" destId="{024DC219-36BD-4D6F-8F5C-B6A97C6BEA36}" srcOrd="1" destOrd="0" presId="urn:microsoft.com/office/officeart/2005/8/layout/hierarchy1"/>
    <dgm:cxn modelId="{638CA707-BCD2-472A-BCE0-8C6FC1964B28}" type="presParOf" srcId="{7C54DC66-4D44-431A-B0D1-4BB9EF519C7F}" destId="{A5785F22-FEA8-438C-9775-FEAB1074B160}" srcOrd="1" destOrd="0" presId="urn:microsoft.com/office/officeart/2005/8/layout/hierarchy1"/>
    <dgm:cxn modelId="{D1E47B84-3968-49A4-AA5B-09BD841BA225}" type="presParOf" srcId="{FE51A2A9-99E9-4584-8786-F7D0685B08E4}" destId="{93366DAE-6767-4687-8DE4-F856E3894505}" srcOrd="2" destOrd="0" presId="urn:microsoft.com/office/officeart/2005/8/layout/hierarchy1"/>
    <dgm:cxn modelId="{F2ACD2B0-73EF-495D-A4DF-71B2474EB8B3}" type="presParOf" srcId="{FE51A2A9-99E9-4584-8786-F7D0685B08E4}" destId="{111B0CEA-5995-4A8A-B110-1AD56661B798}" srcOrd="3" destOrd="0" presId="urn:microsoft.com/office/officeart/2005/8/layout/hierarchy1"/>
    <dgm:cxn modelId="{43D1AEFD-0BA1-4295-8F1F-DB5BDE5F9E29}" type="presParOf" srcId="{111B0CEA-5995-4A8A-B110-1AD56661B798}" destId="{F2B8DDD4-4839-49C3-91E5-915C4816A892}" srcOrd="0" destOrd="0" presId="urn:microsoft.com/office/officeart/2005/8/layout/hierarchy1"/>
    <dgm:cxn modelId="{1B543C00-F593-433A-B422-28456AB05568}" type="presParOf" srcId="{F2B8DDD4-4839-49C3-91E5-915C4816A892}" destId="{AD628C4C-E92B-42F8-8F6F-7E34C3246F80}" srcOrd="0" destOrd="0" presId="urn:microsoft.com/office/officeart/2005/8/layout/hierarchy1"/>
    <dgm:cxn modelId="{3711ABEB-E4FF-4C4F-A564-CE87A8BC94D3}" type="presParOf" srcId="{F2B8DDD4-4839-49C3-91E5-915C4816A892}" destId="{04A73397-0E5F-42BF-B4C7-60B908A24C8E}" srcOrd="1" destOrd="0" presId="urn:microsoft.com/office/officeart/2005/8/layout/hierarchy1"/>
    <dgm:cxn modelId="{032BCB9F-1259-4E82-BAB4-71D3995C278C}" type="presParOf" srcId="{111B0CEA-5995-4A8A-B110-1AD56661B798}" destId="{94B8680A-DFB0-4839-9B2E-60DA7512CD24}" srcOrd="1" destOrd="0" presId="urn:microsoft.com/office/officeart/2005/8/layout/hierarchy1"/>
    <dgm:cxn modelId="{51A15A11-15AD-41C1-B9DE-064F4E93BC7E}" type="presParOf" srcId="{C609F295-804D-4E13-AE23-AF7EC20F1D09}" destId="{B9574645-7B22-4487-A1DE-BFA7282C2074}" srcOrd="2" destOrd="0" presId="urn:microsoft.com/office/officeart/2005/8/layout/hierarchy1"/>
    <dgm:cxn modelId="{C976532E-D1DE-42FE-877E-C0F640795318}" type="presParOf" srcId="{C609F295-804D-4E13-AE23-AF7EC20F1D09}" destId="{8AE88BEF-FE9E-454B-9BA0-03E12ADFD3FD}" srcOrd="3" destOrd="0" presId="urn:microsoft.com/office/officeart/2005/8/layout/hierarchy1"/>
    <dgm:cxn modelId="{97397465-76A2-4A7F-AD6B-F7F87C7BA334}" type="presParOf" srcId="{8AE88BEF-FE9E-454B-9BA0-03E12ADFD3FD}" destId="{B6855578-E8D8-4D58-9432-56A70E7F5333}" srcOrd="0" destOrd="0" presId="urn:microsoft.com/office/officeart/2005/8/layout/hierarchy1"/>
    <dgm:cxn modelId="{FF61A454-1E81-40E2-B35D-D32AA5EF5C8D}" type="presParOf" srcId="{B6855578-E8D8-4D58-9432-56A70E7F5333}" destId="{97D71C50-EDC8-4FD3-BE3E-2346A57686B2}" srcOrd="0" destOrd="0" presId="urn:microsoft.com/office/officeart/2005/8/layout/hierarchy1"/>
    <dgm:cxn modelId="{0DA84E92-C7D8-4EAE-B0B2-66BE1522B097}" type="presParOf" srcId="{B6855578-E8D8-4D58-9432-56A70E7F5333}" destId="{49EC0900-93E3-4127-9091-1AA7CAEABAB8}" srcOrd="1" destOrd="0" presId="urn:microsoft.com/office/officeart/2005/8/layout/hierarchy1"/>
    <dgm:cxn modelId="{B2E7B7F4-E95A-4898-8BAA-E296F5B81CC1}" type="presParOf" srcId="{8AE88BEF-FE9E-454B-9BA0-03E12ADFD3FD}" destId="{60A5861F-8DBE-4BBB-8F58-F36667D027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74645-7B22-4487-A1DE-BFA7282C2074}">
      <dsp:nvSpPr>
        <dsp:cNvPr id="0" name=""/>
        <dsp:cNvSpPr/>
      </dsp:nvSpPr>
      <dsp:spPr>
        <a:xfrm>
          <a:off x="2568790" y="1067049"/>
          <a:ext cx="910669" cy="433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46"/>
              </a:lnTo>
              <a:lnTo>
                <a:pt x="910669" y="295346"/>
              </a:lnTo>
              <a:lnTo>
                <a:pt x="910669" y="433395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66DAE-6767-4687-8DE4-F856E3894505}">
      <dsp:nvSpPr>
        <dsp:cNvPr id="0" name=""/>
        <dsp:cNvSpPr/>
      </dsp:nvSpPr>
      <dsp:spPr>
        <a:xfrm>
          <a:off x="1658121" y="2446713"/>
          <a:ext cx="910669" cy="433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46"/>
              </a:lnTo>
              <a:lnTo>
                <a:pt x="910669" y="295346"/>
              </a:lnTo>
              <a:lnTo>
                <a:pt x="910669" y="43339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1CA00-EF15-4470-B4FF-E852F919442B}">
      <dsp:nvSpPr>
        <dsp:cNvPr id="0" name=""/>
        <dsp:cNvSpPr/>
      </dsp:nvSpPr>
      <dsp:spPr>
        <a:xfrm>
          <a:off x="747452" y="2446713"/>
          <a:ext cx="910669" cy="433395"/>
        </a:xfrm>
        <a:custGeom>
          <a:avLst/>
          <a:gdLst/>
          <a:ahLst/>
          <a:cxnLst/>
          <a:rect l="0" t="0" r="0" b="0"/>
          <a:pathLst>
            <a:path>
              <a:moveTo>
                <a:pt x="910669" y="0"/>
              </a:moveTo>
              <a:lnTo>
                <a:pt x="910669" y="295346"/>
              </a:lnTo>
              <a:lnTo>
                <a:pt x="0" y="295346"/>
              </a:lnTo>
              <a:lnTo>
                <a:pt x="0" y="43339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C1225-F7F3-4A93-B89A-14E1ED51700A}">
      <dsp:nvSpPr>
        <dsp:cNvPr id="0" name=""/>
        <dsp:cNvSpPr/>
      </dsp:nvSpPr>
      <dsp:spPr>
        <a:xfrm>
          <a:off x="1658121" y="1067049"/>
          <a:ext cx="910669" cy="433395"/>
        </a:xfrm>
        <a:custGeom>
          <a:avLst/>
          <a:gdLst/>
          <a:ahLst/>
          <a:cxnLst/>
          <a:rect l="0" t="0" r="0" b="0"/>
          <a:pathLst>
            <a:path>
              <a:moveTo>
                <a:pt x="910669" y="0"/>
              </a:moveTo>
              <a:lnTo>
                <a:pt x="910669" y="295346"/>
              </a:lnTo>
              <a:lnTo>
                <a:pt x="0" y="295346"/>
              </a:lnTo>
              <a:lnTo>
                <a:pt x="0" y="433395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870D3-2F93-40E0-AC6B-9CBE67DF0E37}">
      <dsp:nvSpPr>
        <dsp:cNvPr id="0" name=""/>
        <dsp:cNvSpPr/>
      </dsp:nvSpPr>
      <dsp:spPr>
        <a:xfrm>
          <a:off x="1441487" y="120781"/>
          <a:ext cx="2254606" cy="94626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EB828-275E-4E37-8C6B-47A4580A5AA8}">
      <dsp:nvSpPr>
        <dsp:cNvPr id="0" name=""/>
        <dsp:cNvSpPr/>
      </dsp:nvSpPr>
      <dsp:spPr>
        <a:xfrm>
          <a:off x="1607063" y="278078"/>
          <a:ext cx="2254606" cy="946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МБОУ «Гимназия №11» </a:t>
          </a:r>
          <a:endParaRPr lang="ru-RU" sz="1600" b="1" kern="1200" dirty="0">
            <a:solidFill>
              <a:srgbClr val="69009B"/>
            </a:solidFill>
            <a:latin typeface="Monotype Corsiva" panose="03010101010201010101" pitchFamily="66" charset="0"/>
            <a:ea typeface="+mn-ea"/>
            <a:cs typeface="+mn-cs"/>
          </a:endParaRPr>
        </a:p>
      </dsp:txBody>
      <dsp:txXfrm>
        <a:off x="1634778" y="305793"/>
        <a:ext cx="2199176" cy="890838"/>
      </dsp:txXfrm>
    </dsp:sp>
    <dsp:sp modelId="{7B24B4EE-9238-418C-9303-9935E6D7737A}">
      <dsp:nvSpPr>
        <dsp:cNvPr id="0" name=""/>
        <dsp:cNvSpPr/>
      </dsp:nvSpPr>
      <dsp:spPr>
        <a:xfrm>
          <a:off x="913028" y="1500445"/>
          <a:ext cx="1490185" cy="94626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4C765-FAF9-4A21-8393-499F20512108}">
      <dsp:nvSpPr>
        <dsp:cNvPr id="0" name=""/>
        <dsp:cNvSpPr/>
      </dsp:nvSpPr>
      <dsp:spPr>
        <a:xfrm>
          <a:off x="1078604" y="1657742"/>
          <a:ext cx="1490185" cy="946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Отделение начального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(12 педагогов)</a:t>
          </a:r>
          <a:endParaRPr lang="ru-RU" sz="1400" b="1" kern="1200" dirty="0">
            <a:solidFill>
              <a:srgbClr val="69009B"/>
            </a:solidFill>
            <a:latin typeface="Monotype Corsiva" panose="03010101010201010101" pitchFamily="66" charset="0"/>
            <a:ea typeface="+mn-ea"/>
            <a:cs typeface="+mn-cs"/>
          </a:endParaRPr>
        </a:p>
      </dsp:txBody>
      <dsp:txXfrm>
        <a:off x="1106319" y="1685457"/>
        <a:ext cx="1434755" cy="890838"/>
      </dsp:txXfrm>
    </dsp:sp>
    <dsp:sp modelId="{04DCB7CF-6710-4098-BBA7-C083270506B7}">
      <dsp:nvSpPr>
        <dsp:cNvPr id="0" name=""/>
        <dsp:cNvSpPr/>
      </dsp:nvSpPr>
      <dsp:spPr>
        <a:xfrm>
          <a:off x="2359" y="2880109"/>
          <a:ext cx="1490185" cy="946268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DC219-36BD-4D6F-8F5C-B6A97C6BEA36}">
      <dsp:nvSpPr>
        <dsp:cNvPr id="0" name=""/>
        <dsp:cNvSpPr/>
      </dsp:nvSpPr>
      <dsp:spPr>
        <a:xfrm>
          <a:off x="167935" y="3037406"/>
          <a:ext cx="1490185" cy="946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Отделение дошкольного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(26 педагогов)</a:t>
          </a:r>
          <a:endParaRPr lang="ru-RU" sz="1400" b="1" kern="1200" dirty="0">
            <a:solidFill>
              <a:srgbClr val="69009B"/>
            </a:solidFill>
            <a:latin typeface="Monotype Corsiva" panose="03010101010201010101" pitchFamily="66" charset="0"/>
            <a:ea typeface="+mn-ea"/>
            <a:cs typeface="+mn-cs"/>
          </a:endParaRPr>
        </a:p>
      </dsp:txBody>
      <dsp:txXfrm>
        <a:off x="195650" y="3065121"/>
        <a:ext cx="1434755" cy="890838"/>
      </dsp:txXfrm>
    </dsp:sp>
    <dsp:sp modelId="{AD628C4C-E92B-42F8-8F6F-7E34C3246F80}">
      <dsp:nvSpPr>
        <dsp:cNvPr id="0" name=""/>
        <dsp:cNvSpPr/>
      </dsp:nvSpPr>
      <dsp:spPr>
        <a:xfrm>
          <a:off x="1823697" y="2880109"/>
          <a:ext cx="1490185" cy="946268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73397-0E5F-42BF-B4C7-60B908A24C8E}">
      <dsp:nvSpPr>
        <dsp:cNvPr id="0" name=""/>
        <dsp:cNvSpPr/>
      </dsp:nvSpPr>
      <dsp:spPr>
        <a:xfrm>
          <a:off x="1989273" y="3037406"/>
          <a:ext cx="1490185" cy="946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Отделение дошкольного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(8 педагогов)</a:t>
          </a:r>
          <a:endParaRPr lang="ru-RU" sz="1400" b="1" kern="1200" dirty="0">
            <a:solidFill>
              <a:srgbClr val="69009B"/>
            </a:solidFill>
            <a:latin typeface="Monotype Corsiva" panose="03010101010201010101" pitchFamily="66" charset="0"/>
            <a:ea typeface="+mn-ea"/>
            <a:cs typeface="+mn-cs"/>
          </a:endParaRPr>
        </a:p>
      </dsp:txBody>
      <dsp:txXfrm>
        <a:off x="2016988" y="3065121"/>
        <a:ext cx="1434755" cy="890838"/>
      </dsp:txXfrm>
    </dsp:sp>
    <dsp:sp modelId="{97D71C50-EDC8-4FD3-BE3E-2346A57686B2}">
      <dsp:nvSpPr>
        <dsp:cNvPr id="0" name=""/>
        <dsp:cNvSpPr/>
      </dsp:nvSpPr>
      <dsp:spPr>
        <a:xfrm>
          <a:off x="2734366" y="1500445"/>
          <a:ext cx="1490185" cy="94626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C0900-93E3-4127-9091-1AA7CAEABAB8}">
      <dsp:nvSpPr>
        <dsp:cNvPr id="0" name=""/>
        <dsp:cNvSpPr/>
      </dsp:nvSpPr>
      <dsp:spPr>
        <a:xfrm>
          <a:off x="2899942" y="1657742"/>
          <a:ext cx="1490185" cy="946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Отделение общего и среднего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69009B"/>
              </a:solidFill>
              <a:latin typeface="Monotype Corsiva" panose="03010101010201010101" pitchFamily="66" charset="0"/>
              <a:ea typeface="+mn-ea"/>
              <a:cs typeface="+mn-cs"/>
            </a:rPr>
            <a:t>(35 педагогов)</a:t>
          </a:r>
          <a:endParaRPr lang="ru-RU" sz="1400" b="1" kern="1200" dirty="0">
            <a:solidFill>
              <a:srgbClr val="69009B"/>
            </a:solidFill>
            <a:latin typeface="Monotype Corsiva" panose="03010101010201010101" pitchFamily="66" charset="0"/>
            <a:ea typeface="+mn-ea"/>
            <a:cs typeface="+mn-cs"/>
          </a:endParaRPr>
        </a:p>
      </dsp:txBody>
      <dsp:txXfrm>
        <a:off x="2927657" y="1685457"/>
        <a:ext cx="1434755" cy="890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EC6E6F-E5D7-4B3C-9FC5-F78DB56C458F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31AA2B-CB96-407A-9161-CEBD4D31C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7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FC9DAD-DD6D-4C01-A9CC-A53DA54061E2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A2DCF1-7984-4432-9E05-500EB10A5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43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2DCF1-7984-4432-9E05-500EB10A5F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0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8452-620E-4709-979F-7804B2614B0C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F1C3-F537-4D72-BA31-A41A35CAA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74C9-0F84-4E8F-9464-4031130CEBDB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325E-05C4-449B-974C-15E1015D8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5A84-9D29-47A6-B4B7-E7F824C33592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13DA-328E-4F16-81B5-ABD76FD7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 userDrawn="1"/>
        </p:nvGrpSpPr>
        <p:grpSpPr bwMode="auto">
          <a:xfrm>
            <a:off x="179388" y="123825"/>
            <a:ext cx="3240087" cy="646113"/>
            <a:chOff x="179512" y="123478"/>
            <a:chExt cx="3240360" cy="646331"/>
          </a:xfrm>
        </p:grpSpPr>
        <p:pic>
          <p:nvPicPr>
            <p:cNvPr id="5" name="Рисунок 7" descr="C:\Documents and Settings\Люда\Рабочий стол\фото города\gerb.jpg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1E1"/>
                </a:clrFrom>
                <a:clrTo>
                  <a:srgbClr val="FFF1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194940"/>
              <a:ext cx="457239" cy="570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8"/>
            <p:cNvSpPr/>
            <p:nvPr userDrawn="1"/>
          </p:nvSpPr>
          <p:spPr>
            <a:xfrm>
              <a:off x="611560" y="123478"/>
              <a:ext cx="2808312" cy="6463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Комитет образования Администрации городского округа КОРОЛЁВ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9621"/>
            <a:ext cx="8229600" cy="31750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FE0-20DA-4913-B4CE-BBCEF43179A7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6064-F11E-4734-8200-CD57FD7005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" name="Рисунок 9" descr="C:\Users\1D1D~1\AppData\Local\Temp\7zE8493F37A\WhatsApp Image 2021-12-17 at 14.43.20.jpeg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25" t="23830" r="23788" b="23493"/>
          <a:stretch>
            <a:fillRect/>
          </a:stretch>
        </p:blipFill>
        <p:spPr bwMode="auto">
          <a:xfrm>
            <a:off x="8172400" y="0"/>
            <a:ext cx="864096" cy="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A85E-B08F-4B8E-ADF0-54068794EB71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DD02-0BEE-4C9C-B54D-477B428CC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5052-16C2-45CD-990E-92B265E59670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D272-B78E-4D38-BC66-28D0D06EB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B6C9-2E26-42C1-AD1C-AEFFA318999B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57A9-95D8-45E7-B452-06A4A6070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8A3A-A217-4693-9E3F-28BCFB036A80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7148-804A-4B7B-A247-B6EF0894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1DA7-ABF9-4613-8C4F-2E47B3B94545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E826-1499-4E9A-AB30-99EC8AC73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6A74-8CAB-4ECB-892E-76628B241A81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C4C9-C42E-4210-9F24-623F2DCBA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7386-5B79-4AE8-B83A-E5EFB6F726E4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E3D6-C3EF-4B3D-9141-885C94F6A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ramki-vsem.ru/fon/sinij-fon54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7570788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08150"/>
            <a:ext cx="8229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6A6935-B922-4763-A5E1-A07851774656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57B144-FD9C-4F40-87C7-218596BD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20086"/>
            <a:ext cx="8892480" cy="1933767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3000" dirty="0" smtClean="0">
                <a:effectLst/>
              </a:rPr>
              <a:t> </a:t>
            </a:r>
            <a:r>
              <a:rPr lang="ru-RU" sz="2400" dirty="0">
                <a:effectLst/>
              </a:rPr>
              <a:t>Муниципальное бюджетное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общеобразовательное </a:t>
            </a:r>
            <a:r>
              <a:rPr lang="ru-RU" sz="2400" dirty="0">
                <a:effectLst/>
              </a:rPr>
              <a:t>учреждение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городского округа Королев Московской области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“Гимназия № 11 с изучением иностранных языков”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3000" dirty="0">
              <a:effectLst/>
            </a:endParaRPr>
          </a:p>
        </p:txBody>
      </p:sp>
      <p:pic>
        <p:nvPicPr>
          <p:cNvPr id="1027" name="Picture 3" descr="D:\Рабочий стол\фото города\полоса\6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7960"/>
            <a:ext cx="9144000" cy="114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Documents and Settings\Люда\Рабочий стол\фото города\ger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1E1"/>
              </a:clrFrom>
              <a:clrTo>
                <a:srgbClr val="FFF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39502"/>
            <a:ext cx="457200" cy="56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11560" y="339503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Комитет образования Администрации городского округа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КОРОЛЁВ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2764-C5AC-41A8-B25F-88A9121D9ADA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-73024" y="3256280"/>
            <a:ext cx="9217024" cy="1314450"/>
          </a:xfrm>
        </p:spPr>
        <p:txBody>
          <a:bodyPr/>
          <a:lstStyle/>
          <a:p>
            <a:pPr lvl="0"/>
            <a:r>
              <a:rPr lang="ru-RU" sz="1800" dirty="0">
                <a:solidFill>
                  <a:srgbClr val="1F497D">
                    <a:lumMod val="50000"/>
                  </a:srgbClr>
                </a:solidFill>
              </a:rPr>
              <a:t>Московская область, г.о. Королёв, ул. Комсомольская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12 (главный корпус)</a:t>
            </a:r>
          </a:p>
          <a:p>
            <a:pPr lvl="0"/>
            <a:r>
              <a:rPr lang="ru-RU" sz="1800" dirty="0">
                <a:solidFill>
                  <a:srgbClr val="1F497D">
                    <a:lumMod val="50000"/>
                  </a:srgbClr>
                </a:solidFill>
              </a:rPr>
              <a:t>Московская область, г.о. Королёв, ул.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Садовая 4а</a:t>
            </a:r>
          </a:p>
          <a:p>
            <a:pPr lvl="0"/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(дошкольное отделение)</a:t>
            </a:r>
            <a:endParaRPr lang="ru-RU" sz="1800" dirty="0">
              <a:solidFill>
                <a:srgbClr val="1F497D">
                  <a:lumMod val="50000"/>
                </a:srgbClr>
              </a:solidFill>
            </a:endParaRPr>
          </a:p>
          <a:p>
            <a:pPr lvl="0"/>
            <a:endParaRPr lang="ru-RU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27534"/>
            <a:ext cx="83529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Заявка на участие в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пилотном образовательном проекте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«Подмосковный Preschool: стандарт детского сада»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763" y="54764"/>
            <a:ext cx="1110423" cy="111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здания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1" y="864399"/>
            <a:ext cx="3801182" cy="1515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270" y="2960213"/>
            <a:ext cx="3566199" cy="20662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4844139" y="232589"/>
            <a:ext cx="2865909" cy="17367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-405226" y="2418083"/>
            <a:ext cx="5249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Год постройки: 1967 г.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Отделение общего и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среднего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образования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Ул. Комсомольская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12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8080" y="2055090"/>
            <a:ext cx="4039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Год постройки: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1959 </a:t>
            </a: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г.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Отделение начального образования: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Ул. Школьная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8</a:t>
            </a:r>
            <a:endParaRPr lang="ru-RU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433781"/>
            <a:ext cx="23771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Год постройки: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1962 </a:t>
            </a: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г.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Дошкольное отделение: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Ул. Садовая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4а</a:t>
            </a:r>
            <a:endParaRPr lang="ru-RU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258720"/>
            <a:ext cx="1368152" cy="1513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67" y="60541"/>
            <a:ext cx="1059208" cy="1059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356" y="-200136"/>
            <a:ext cx="5832648" cy="121729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Количество дошкольных групп детей 5-7-летнего возраста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24760-D9C6-41DA-893C-2BFB6CB1575E}" type="slidenum">
              <a:rPr lang="ru-RU">
                <a:hlinkClick r:id="rId2" action="ppaction://hlinksldjump"/>
              </a:rPr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91" y="3138737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r="10631"/>
          <a:stretch/>
        </p:blipFill>
        <p:spPr>
          <a:xfrm>
            <a:off x="107504" y="2571750"/>
            <a:ext cx="194421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70" y="2787774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25" y="3138737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36999" y="1012525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69009B"/>
                </a:solidFill>
                <a:latin typeface="Monotype Corsiva" panose="03010101010201010101" pitchFamily="66" charset="0"/>
              </a:rPr>
              <a:t>6 дошкольных групп (133 ребенка):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69009B"/>
                </a:solidFill>
                <a:latin typeface="Monotype Corsiva" panose="03010101010201010101" pitchFamily="66" charset="0"/>
              </a:rPr>
              <a:t>2 старшие группы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69009B"/>
                </a:solidFill>
                <a:latin typeface="Monotype Corsiva" panose="03010101010201010101" pitchFamily="66" charset="0"/>
              </a:rPr>
              <a:t>1 старшая, логопедическая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69009B"/>
                </a:solidFill>
                <a:latin typeface="Monotype Corsiva" panose="03010101010201010101" pitchFamily="66" charset="0"/>
              </a:rPr>
              <a:t>2 подготовительные к школе группы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69009B"/>
                </a:solidFill>
                <a:latin typeface="Monotype Corsiva" panose="03010101010201010101" pitchFamily="66" charset="0"/>
              </a:rPr>
              <a:t>1 подготовительная, логопедическая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25" y="1120317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53" y="1056572"/>
            <a:ext cx="2109655" cy="1582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8384" y="-6817"/>
            <a:ext cx="1016341" cy="1016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653" y="0"/>
            <a:ext cx="6120680" cy="7852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Укомплектованность педагогическими кадрами, </a:t>
            </a:r>
            <a:br>
              <a:rPr lang="ru-RU" sz="2000" dirty="0" smtClean="0"/>
            </a:br>
            <a:r>
              <a:rPr lang="ru-RU" sz="2000" dirty="0" smtClean="0"/>
              <a:t>включая психолога, </a:t>
            </a:r>
            <a:r>
              <a:rPr lang="ru-RU" sz="2000" dirty="0" smtClean="0"/>
              <a:t>логопеда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" y="858722"/>
            <a:ext cx="119277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33" y="858722"/>
            <a:ext cx="130212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37" y="1758722"/>
            <a:ext cx="12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3212" y="2754274"/>
            <a:ext cx="126017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Тимчишина Людмила </a:t>
            </a:r>
            <a:r>
              <a:rPr lang="ru-RU" sz="1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Николаевна</a:t>
            </a:r>
            <a:endParaRPr lang="ru-RU" sz="1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Monotype Corsiva" panose="03010101010201010101" pitchFamily="66" charset="0"/>
              </a:rPr>
              <a:t>д</a:t>
            </a:r>
            <a:r>
              <a:rPr lang="ru-RU" sz="12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иректор,</a:t>
            </a:r>
            <a:endParaRPr lang="en-US" sz="12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Monotype Corsiva" panose="03010101010201010101" pitchFamily="66" charset="0"/>
              </a:rPr>
              <a:t>кандидат педагогических наук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18148" y="3652740"/>
            <a:ext cx="14060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Затрова Светлана Константиновна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Monotype Corsiva" panose="03010101010201010101" pitchFamily="66" charset="0"/>
              </a:rPr>
              <a:t>заместитель директора по УВР (начальное образование)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62487" y="2852057"/>
            <a:ext cx="14308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Траханиотовская Ирина Николаевна 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Monotype Corsiva" panose="03010101010201010101" pitchFamily="66" charset="0"/>
              </a:rPr>
              <a:t>заместитель директора по УВР (дошкольное образование)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46493" y="3698179"/>
            <a:ext cx="132651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Черных Татьяна Сергеевна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Monotype Corsiva" panose="03010101010201010101" pitchFamily="66" charset="0"/>
              </a:rPr>
              <a:t>старший воспитатель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23058" y="3416873"/>
            <a:ext cx="1186652" cy="172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Шишкина Ирина Александровна </a:t>
            </a:r>
            <a:r>
              <a:rPr lang="ru-RU" sz="1200" dirty="0">
                <a:solidFill>
                  <a:prstClr val="black"/>
                </a:solidFill>
                <a:latin typeface="Monotype Corsiva" panose="03010101010201010101" pitchFamily="66" charset="0"/>
              </a:rPr>
              <a:t>педагог-психолог первой категории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13" y="1233268"/>
            <a:ext cx="104383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50" y="870711"/>
            <a:ext cx="135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94" y="1758722"/>
            <a:ext cx="119308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10" y="1758722"/>
            <a:ext cx="128571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5359368" y="2723082"/>
            <a:ext cx="11892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Целиковская Нина Алексеевна </a:t>
            </a:r>
            <a:r>
              <a:rPr lang="ru-RU" sz="1200" dirty="0">
                <a:solidFill>
                  <a:prstClr val="black"/>
                </a:solidFill>
                <a:latin typeface="Monotype Corsiva" panose="03010101010201010101" pitchFamily="66" charset="0"/>
              </a:rPr>
              <a:t>учитель-логопед высшей категории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04470" y="3708463"/>
            <a:ext cx="1445037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Мещерякова Оксана</a:t>
            </a:r>
            <a:r>
              <a:rPr lang="ru-RU" sz="1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Валерьевна </a:t>
            </a:r>
            <a:r>
              <a:rPr lang="ru-RU" sz="1200" dirty="0">
                <a:solidFill>
                  <a:prstClr val="black"/>
                </a:solidFill>
                <a:latin typeface="Monotype Corsiva" panose="03010101010201010101" pitchFamily="66" charset="0"/>
              </a:rPr>
              <a:t>учитель-логопед первой категории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5709" y="-36609"/>
            <a:ext cx="1243692" cy="12436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4678" y="-2629"/>
            <a:ext cx="6347048" cy="7852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Материально-техническое</a:t>
            </a:r>
            <a:br>
              <a:rPr lang="ru-RU" sz="2400" dirty="0" smtClean="0"/>
            </a:br>
            <a:r>
              <a:rPr lang="ru-RU" sz="2400" dirty="0" smtClean="0"/>
              <a:t> обеспечение ОО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7445" y="2234370"/>
            <a:ext cx="1875255" cy="1440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11" y="814096"/>
            <a:ext cx="1868702" cy="14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999" y="816360"/>
            <a:ext cx="1868702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8" y="3730373"/>
            <a:ext cx="1699419" cy="1274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74" y="2234370"/>
            <a:ext cx="1879322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7446" y="3661372"/>
            <a:ext cx="1875255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1588" y="814096"/>
            <a:ext cx="1868702" cy="14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5528" y="820366"/>
            <a:ext cx="1872366" cy="144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5750" y="3648374"/>
            <a:ext cx="1872366" cy="14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5528" y="2224026"/>
            <a:ext cx="1868702" cy="144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04415" y="2274688"/>
            <a:ext cx="3383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9009B"/>
                </a:solidFill>
                <a:latin typeface="Monotype Corsiva" panose="03010101010201010101" pitchFamily="66" charset="0"/>
              </a:rPr>
              <a:t>1. МАТЕ:ПЛЮС</a:t>
            </a:r>
            <a:r>
              <a:rPr lang="ru-RU" sz="1600" b="1" dirty="0">
                <a:solidFill>
                  <a:srgbClr val="69009B"/>
                </a:solidFill>
                <a:latin typeface="Monotype Corsiva" panose="03010101010201010101" pitchFamily="66" charset="0"/>
              </a:rPr>
              <a:t>. </a:t>
            </a:r>
            <a:endParaRPr lang="ru-RU" sz="1600" b="1" dirty="0" smtClean="0">
              <a:solidFill>
                <a:srgbClr val="69009B"/>
              </a:solidFill>
              <a:latin typeface="Monotype Corsiva" panose="03010101010201010101" pitchFamily="66" charset="0"/>
            </a:endParaRPr>
          </a:p>
          <a:p>
            <a:r>
              <a:rPr lang="ru-RU" sz="1600" b="1" dirty="0" smtClean="0">
                <a:solidFill>
                  <a:srgbClr val="69009B"/>
                </a:solidFill>
                <a:latin typeface="Monotype Corsiva" panose="03010101010201010101" pitchFamily="66" charset="0"/>
              </a:rPr>
              <a:t>Математика </a:t>
            </a:r>
            <a:r>
              <a:rPr lang="ru-RU" sz="1600" b="1" dirty="0">
                <a:solidFill>
                  <a:srgbClr val="69009B"/>
                </a:solidFill>
                <a:latin typeface="Monotype Corsiva" panose="03010101010201010101" pitchFamily="66" charset="0"/>
              </a:rPr>
              <a:t>в детском </a:t>
            </a:r>
            <a:r>
              <a:rPr lang="ru-RU" sz="1600" b="1" dirty="0" smtClean="0">
                <a:solidFill>
                  <a:srgbClr val="69009B"/>
                </a:solidFill>
                <a:latin typeface="Monotype Corsiva" panose="03010101010201010101" pitchFamily="66" charset="0"/>
              </a:rPr>
              <a:t>саду</a:t>
            </a:r>
          </a:p>
          <a:p>
            <a:r>
              <a:rPr lang="ru-RU" sz="1600" b="1" dirty="0" smtClean="0">
                <a:solidFill>
                  <a:srgbClr val="69009B"/>
                </a:solidFill>
                <a:latin typeface="Monotype Corsiva" panose="03010101010201010101" pitchFamily="66" charset="0"/>
              </a:rPr>
              <a:t>2. Учебно-игровое </a:t>
            </a:r>
            <a:r>
              <a:rPr lang="ru-RU" sz="1600" b="1" dirty="0">
                <a:solidFill>
                  <a:srgbClr val="69009B"/>
                </a:solidFill>
                <a:latin typeface="Monotype Corsiva" panose="03010101010201010101" pitchFamily="66" charset="0"/>
              </a:rPr>
              <a:t>пособие «Логические блоки Дьенеша»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69009B"/>
                </a:solidFill>
                <a:latin typeface="Monotype Corsiva" panose="03010101010201010101" pitchFamily="66" charset="0"/>
              </a:rPr>
              <a:t>3. </a:t>
            </a:r>
            <a:r>
              <a:rPr lang="en-US" sz="1600" b="1" dirty="0" smtClean="0">
                <a:solidFill>
                  <a:srgbClr val="69009B"/>
                </a:solidFill>
                <a:latin typeface="Monotype Corsiva" panose="03010101010201010101" pitchFamily="66" charset="0"/>
              </a:rPr>
              <a:t>Lego education</a:t>
            </a:r>
            <a:endParaRPr lang="ru-RU" sz="1600" b="1" dirty="0">
              <a:solidFill>
                <a:srgbClr val="69009B"/>
              </a:solidFill>
              <a:latin typeface="Monotype Corsiva" panose="03010101010201010101" pitchFamily="66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69009B"/>
                </a:solidFill>
                <a:latin typeface="Monotype Corsiva" panose="03010101010201010101" pitchFamily="66" charset="0"/>
              </a:rPr>
              <a:t>4. </a:t>
            </a:r>
            <a:r>
              <a:rPr lang="en-US" sz="1600" b="1" dirty="0" smtClean="0">
                <a:solidFill>
                  <a:srgbClr val="69009B"/>
                </a:solidFill>
                <a:latin typeface="Monotype Corsiva" panose="03010101010201010101" pitchFamily="66" charset="0"/>
              </a:rPr>
              <a:t>Linking </a:t>
            </a:r>
            <a:r>
              <a:rPr lang="en-US" sz="1600" b="1" dirty="0">
                <a:solidFill>
                  <a:srgbClr val="69009B"/>
                </a:solidFill>
                <a:latin typeface="Monotype Corsiva" panose="03010101010201010101" pitchFamily="66" charset="0"/>
              </a:rPr>
              <a:t>Cubes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69009B"/>
                </a:solidFill>
                <a:latin typeface="Monotype Corsiva" panose="03010101010201010101" pitchFamily="66" charset="0"/>
              </a:rPr>
              <a:t>5. «Палочки </a:t>
            </a:r>
            <a:r>
              <a:rPr lang="ru-RU" sz="1600" b="1" dirty="0">
                <a:solidFill>
                  <a:srgbClr val="69009B"/>
                </a:solidFill>
                <a:latin typeface="Monotype Corsiva" panose="03010101010201010101" pitchFamily="66" charset="0"/>
              </a:rPr>
              <a:t>Кюизинера»</a:t>
            </a:r>
          </a:p>
          <a:p>
            <a:r>
              <a:rPr lang="ru-RU" sz="1600" b="1" dirty="0" smtClean="0">
                <a:solidFill>
                  <a:srgbClr val="69009B"/>
                </a:solidFill>
                <a:latin typeface="Monotype Corsiva" panose="03010101010201010101" pitchFamily="66" charset="0"/>
              </a:rPr>
              <a:t>6. </a:t>
            </a:r>
            <a:r>
              <a:rPr lang="en-US" sz="1600" b="1" dirty="0" smtClean="0">
                <a:solidFill>
                  <a:srgbClr val="69009B"/>
                </a:solidFill>
                <a:latin typeface="Monotype Corsiva" panose="03010101010201010101" pitchFamily="66" charset="0"/>
              </a:rPr>
              <a:t>STEAM </a:t>
            </a:r>
            <a:r>
              <a:rPr lang="en-US" sz="1600" b="1" dirty="0">
                <a:solidFill>
                  <a:srgbClr val="69009B"/>
                </a:solidFill>
                <a:latin typeface="Monotype Corsiva" panose="03010101010201010101" pitchFamily="66" charset="0"/>
              </a:rPr>
              <a:t>– </a:t>
            </a:r>
            <a:r>
              <a:rPr lang="ru-RU" sz="1600" b="1" dirty="0" smtClean="0">
                <a:solidFill>
                  <a:srgbClr val="69009B"/>
                </a:solidFill>
                <a:latin typeface="Monotype Corsiva" panose="03010101010201010101" pitchFamily="66" charset="0"/>
              </a:rPr>
              <a:t>образование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69009B"/>
                </a:solidFill>
                <a:latin typeface="Monotype Corsiva" panose="03010101010201010101" pitchFamily="66" charset="0"/>
              </a:rPr>
              <a:t>7. РЕЧЬ:ПЛЮС</a:t>
            </a:r>
            <a:r>
              <a:rPr lang="ru-RU" sz="1600" b="1" dirty="0">
                <a:solidFill>
                  <a:srgbClr val="69009B"/>
                </a:solidFill>
                <a:latin typeface="Monotype Corsiva" panose="03010101010201010101" pitchFamily="66" charset="0"/>
              </a:rPr>
              <a:t>. </a:t>
            </a:r>
            <a:endParaRPr lang="ru-RU" sz="1600" b="1" dirty="0" smtClean="0">
              <a:solidFill>
                <a:srgbClr val="69009B"/>
              </a:solidFill>
              <a:latin typeface="Monotype Corsiva" panose="03010101010201010101" pitchFamily="66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69009B"/>
                </a:solidFill>
                <a:latin typeface="Monotype Corsiva" panose="03010101010201010101" pitchFamily="66" charset="0"/>
              </a:rPr>
              <a:t>Речевое </a:t>
            </a:r>
            <a:r>
              <a:rPr lang="ru-RU" sz="1600" b="1" dirty="0">
                <a:solidFill>
                  <a:srgbClr val="69009B"/>
                </a:solidFill>
                <a:latin typeface="Monotype Corsiva" panose="03010101010201010101" pitchFamily="66" charset="0"/>
              </a:rPr>
              <a:t>развитие в детском саду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44619" y="0"/>
            <a:ext cx="1243692" cy="12436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-53266"/>
            <a:ext cx="6419056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Взаимодействие в образовательном комплексе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262476"/>
              </p:ext>
            </p:extLst>
          </p:nvPr>
        </p:nvGraphicFramePr>
        <p:xfrm>
          <a:off x="179512" y="937444"/>
          <a:ext cx="43924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46" y="3290872"/>
            <a:ext cx="19188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49506"/>
            <a:ext cx="19188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56" y="1473115"/>
            <a:ext cx="19188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31750"/>
            <a:ext cx="19188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0308" y="0"/>
            <a:ext cx="1243692" cy="12436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3F315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/>
        </a:scene3d>
        <a:sp3d>
          <a:bevelT/>
        </a:sp3d>
      </a:spPr>
      <a:bodyPr spcFirstLastPara="0" vert="horz" wrap="square" lIns="360000" tIns="78232" rIns="78232" bIns="78232" numCol="1" spcCol="1270" anchor="ctr" anchorCtr="0">
        <a:noAutofit/>
      </a:bodyPr>
      <a:lstStyle>
        <a:defPPr algn="l" defTabSz="488950">
          <a:lnSpc>
            <a:spcPct val="90000"/>
          </a:lnSpc>
          <a:spcBef>
            <a:spcPct val="0"/>
          </a:spcBef>
          <a:defRPr sz="1200" b="1" kern="1200" dirty="0" smtClean="0"/>
        </a:defPPr>
      </a:lstStyle>
      <a:style>
        <a:lnRef idx="2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lnRef>
        <a:fillRef idx="1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fillRef>
        <a:effectRef idx="0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3590</TotalTime>
  <Words>277</Words>
  <Application>Microsoft Office PowerPoint</Application>
  <PresentationFormat>Экран (16:9)</PresentationFormat>
  <Paragraphs>64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Monotype Corsiva</vt:lpstr>
      <vt:lpstr>Тема Office</vt:lpstr>
      <vt:lpstr> Муниципальное бюджетное  общеобразовательное учреждение городского округа Королев Московской области “Гимназия № 11 с изучением иностранных языков” </vt:lpstr>
      <vt:lpstr>Презентация PowerPoint</vt:lpstr>
      <vt:lpstr>Количество дошкольных групп детей 5-7-летнего возраста</vt:lpstr>
      <vt:lpstr>Укомплектованность педагогическими кадрами,  включая психолога, логопеда</vt:lpstr>
      <vt:lpstr>Материально-техническое  обеспечение ОО</vt:lpstr>
      <vt:lpstr>Взаимодействие в образовательном комплексе</vt:lpstr>
    </vt:vector>
  </TitlesOfParts>
  <Company>school9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</cp:lastModifiedBy>
  <cp:revision>307</cp:revision>
  <dcterms:created xsi:type="dcterms:W3CDTF">2018-04-13T08:51:57Z</dcterms:created>
  <dcterms:modified xsi:type="dcterms:W3CDTF">2021-12-22T13:18:56Z</dcterms:modified>
</cp:coreProperties>
</file>